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
  </p:notesMasterIdLst>
  <p:sldIdLst>
    <p:sldId id="256" r:id="rId5"/>
    <p:sldId id="268" r:id="rId6"/>
    <p:sldId id="269" r:id="rId7"/>
    <p:sldId id="257" r:id="rId8"/>
    <p:sldId id="258" r:id="rId9"/>
    <p:sldId id="270" r:id="rId10"/>
    <p:sldId id="259" r:id="rId11"/>
    <p:sldId id="261" r:id="rId12"/>
    <p:sldId id="262" r:id="rId13"/>
    <p:sldId id="263" r:id="rId14"/>
    <p:sldId id="264" r:id="rId15"/>
    <p:sldId id="265" r:id="rId16"/>
    <p:sldId id="267" r:id="rId17"/>
    <p:sldId id="260"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413BD-579C-497B-ABBE-04ADCFEDE4F6}" v="255" dt="2021-08-07T19:10:21.538"/>
    <p1510:client id="{46E882E2-0F11-E5A3-89F9-BEAF40C15F6C}" v="215" dt="2021-08-06T17:15:04.095"/>
    <p1510:client id="{5AC62B34-C349-41E6-8982-47F72C589328}" v="59" dt="2021-08-06T18:21:28.568"/>
    <p1510:client id="{64011143-4736-4DEE-B032-A63B78713574}" v="125" dt="2021-08-07T19:18:29.636"/>
    <p1510:client id="{7DE77404-7476-F175-1C3B-E91A6FC8597A}" v="11" dt="2021-08-05T16:47:24.693"/>
    <p1510:client id="{9E5667A2-4048-D561-F81A-8A10EAB0BFF1}" v="146" dt="2021-08-07T21:26:18.918"/>
    <p1510:client id="{A07A6929-34E9-C531-B153-D6BC93AE67A8}" v="1454" dt="2021-08-05T16:07:51.997"/>
    <p1510:client id="{B99B5691-8C04-22FF-2115-15C71B123FFA}" v="71" dt="2021-08-07T20:55:24.119"/>
    <p1510:client id="{C37A1807-E4B5-4AE9-B617-6A4FCB071E2A}" v="1" dt="2021-08-07T21:35:32.481"/>
    <p1510:client id="{DA61EBFE-F4B9-46A6-B39C-A2B86A78497F}" v="289" dt="2021-08-05T21:08:43.463"/>
    <p1510:client id="{FEA53FFC-4F8F-A137-C21B-B2C49DA6492D}" v="4" dt="2021-08-07T21:17:27.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281" autoAdjust="0"/>
  </p:normalViewPr>
  <p:slideViewPr>
    <p:cSldViewPr snapToGrid="0">
      <p:cViewPr>
        <p:scale>
          <a:sx n="71" d="100"/>
          <a:sy n="71" d="100"/>
        </p:scale>
        <p:origin x="1032"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gna Priyadarshni Himachalapathy" userId="c5095997-a98a-4acf-a832-f34aadf74a6f" providerId="ADAL" clId="{20870993-E79E-489A-ABD3-9CD8BAB23C37}"/>
    <pc:docChg chg="addSld delSld modSld">
      <pc:chgData name="Yagna Priyadarshni Himachalapathy" userId="c5095997-a98a-4acf-a832-f34aadf74a6f" providerId="ADAL" clId="{20870993-E79E-489A-ABD3-9CD8BAB23C37}" dt="2021-08-06T14:04:57.734" v="12" actId="20577"/>
      <pc:docMkLst>
        <pc:docMk/>
      </pc:docMkLst>
      <pc:sldChg chg="modSp new mod">
        <pc:chgData name="Yagna Priyadarshni Himachalapathy" userId="c5095997-a98a-4acf-a832-f34aadf74a6f" providerId="ADAL" clId="{20870993-E79E-489A-ABD3-9CD8BAB23C37}" dt="2021-08-06T14:04:57.734" v="12" actId="20577"/>
        <pc:sldMkLst>
          <pc:docMk/>
          <pc:sldMk cId="3161078545" sldId="267"/>
        </pc:sldMkLst>
        <pc:spChg chg="mod">
          <ac:chgData name="Yagna Priyadarshni Himachalapathy" userId="c5095997-a98a-4acf-a832-f34aadf74a6f" providerId="ADAL" clId="{20870993-E79E-489A-ABD3-9CD8BAB23C37}" dt="2021-08-06T14:04:57.734" v="12" actId="20577"/>
          <ac:spMkLst>
            <pc:docMk/>
            <pc:sldMk cId="3161078545" sldId="267"/>
            <ac:spMk id="2" creationId="{209ACB28-A851-4F2D-874F-98B89CBBFE6A}"/>
          </ac:spMkLst>
        </pc:spChg>
      </pc:sldChg>
      <pc:sldChg chg="new del">
        <pc:chgData name="Yagna Priyadarshni Himachalapathy" userId="c5095997-a98a-4acf-a832-f34aadf74a6f" providerId="ADAL" clId="{20870993-E79E-489A-ABD3-9CD8BAB23C37}" dt="2021-08-06T14:04:17.827" v="1" actId="47"/>
        <pc:sldMkLst>
          <pc:docMk/>
          <pc:sldMk cId="4148645143" sldId="267"/>
        </pc:sldMkLst>
      </pc:sldChg>
    </pc:docChg>
  </pc:docChgLst>
  <pc:docChgLst>
    <pc:chgData name="Bensy Chitteth" userId="S::101263728@georgebrown.ca::dd397e4d-b79a-4f30-942f-5201a92e0fa0" providerId="AD" clId="Web-{64011143-4736-4DEE-B032-A63B78713574}"/>
    <pc:docChg chg="modSld">
      <pc:chgData name="Bensy Chitteth" userId="S::101263728@georgebrown.ca::dd397e4d-b79a-4f30-942f-5201a92e0fa0" providerId="AD" clId="Web-{64011143-4736-4DEE-B032-A63B78713574}" dt="2021-08-07T19:18:29.636" v="63" actId="14100"/>
      <pc:docMkLst>
        <pc:docMk/>
      </pc:docMkLst>
      <pc:sldChg chg="modSp">
        <pc:chgData name="Bensy Chitteth" userId="S::101263728@georgebrown.ca::dd397e4d-b79a-4f30-942f-5201a92e0fa0" providerId="AD" clId="Web-{64011143-4736-4DEE-B032-A63B78713574}" dt="2021-08-07T19:18:06.102" v="57" actId="20577"/>
        <pc:sldMkLst>
          <pc:docMk/>
          <pc:sldMk cId="2109431476" sldId="257"/>
        </pc:sldMkLst>
        <pc:spChg chg="mod">
          <ac:chgData name="Bensy Chitteth" userId="S::101263728@georgebrown.ca::dd397e4d-b79a-4f30-942f-5201a92e0fa0" providerId="AD" clId="Web-{64011143-4736-4DEE-B032-A63B78713574}" dt="2021-08-07T19:18:06.102" v="57" actId="20577"/>
          <ac:spMkLst>
            <pc:docMk/>
            <pc:sldMk cId="2109431476" sldId="257"/>
            <ac:spMk id="3" creationId="{66035834-1BD6-49C3-80F2-6DF7E7192E94}"/>
          </ac:spMkLst>
        </pc:spChg>
      </pc:sldChg>
      <pc:sldChg chg="modSp">
        <pc:chgData name="Bensy Chitteth" userId="S::101263728@georgebrown.ca::dd397e4d-b79a-4f30-942f-5201a92e0fa0" providerId="AD" clId="Web-{64011143-4736-4DEE-B032-A63B78713574}" dt="2021-08-07T19:18:29.636" v="63" actId="14100"/>
        <pc:sldMkLst>
          <pc:docMk/>
          <pc:sldMk cId="1372052641" sldId="269"/>
        </pc:sldMkLst>
        <pc:spChg chg="mod">
          <ac:chgData name="Bensy Chitteth" userId="S::101263728@georgebrown.ca::dd397e4d-b79a-4f30-942f-5201a92e0fa0" providerId="AD" clId="Web-{64011143-4736-4DEE-B032-A63B78713574}" dt="2021-08-07T19:18:29.636" v="63" actId="14100"/>
          <ac:spMkLst>
            <pc:docMk/>
            <pc:sldMk cId="1372052641" sldId="269"/>
            <ac:spMk id="3" creationId="{47146CF6-A5F6-4371-9016-E2B9E39A7E57}"/>
          </ac:spMkLst>
        </pc:spChg>
      </pc:sldChg>
    </pc:docChg>
  </pc:docChgLst>
  <pc:docChgLst>
    <pc:chgData name="Bensy Chitteth" userId="S::101263728@georgebrown.ca::dd397e4d-b79a-4f30-942f-5201a92e0fa0" providerId="AD" clId="Web-{007413BD-579C-497B-ABBE-04ADCFEDE4F6}"/>
    <pc:docChg chg="modSld">
      <pc:chgData name="Bensy Chitteth" userId="S::101263728@georgebrown.ca::dd397e4d-b79a-4f30-942f-5201a92e0fa0" providerId="AD" clId="Web-{007413BD-579C-497B-ABBE-04ADCFEDE4F6}" dt="2021-08-07T19:10:21.538" v="125" actId="14100"/>
      <pc:docMkLst>
        <pc:docMk/>
      </pc:docMkLst>
      <pc:sldChg chg="modSp">
        <pc:chgData name="Bensy Chitteth" userId="S::101263728@georgebrown.ca::dd397e4d-b79a-4f30-942f-5201a92e0fa0" providerId="AD" clId="Web-{007413BD-579C-497B-ABBE-04ADCFEDE4F6}" dt="2021-08-07T18:54:41.881" v="0" actId="14100"/>
        <pc:sldMkLst>
          <pc:docMk/>
          <pc:sldMk cId="3161078545" sldId="267"/>
        </pc:sldMkLst>
        <pc:spChg chg="mod">
          <ac:chgData name="Bensy Chitteth" userId="S::101263728@georgebrown.ca::dd397e4d-b79a-4f30-942f-5201a92e0fa0" providerId="AD" clId="Web-{007413BD-579C-497B-ABBE-04ADCFEDE4F6}" dt="2021-08-07T18:54:41.881" v="0" actId="14100"/>
          <ac:spMkLst>
            <pc:docMk/>
            <pc:sldMk cId="3161078545" sldId="267"/>
            <ac:spMk id="3" creationId="{9983C332-39C6-488F-842F-87E46D90139E}"/>
          </ac:spMkLst>
        </pc:spChg>
      </pc:sldChg>
      <pc:sldChg chg="addSp delSp modSp">
        <pc:chgData name="Bensy Chitteth" userId="S::101263728@georgebrown.ca::dd397e4d-b79a-4f30-942f-5201a92e0fa0" providerId="AD" clId="Web-{007413BD-579C-497B-ABBE-04ADCFEDE4F6}" dt="2021-08-07T19:10:21.538" v="125" actId="14100"/>
        <pc:sldMkLst>
          <pc:docMk/>
          <pc:sldMk cId="1372052641" sldId="269"/>
        </pc:sldMkLst>
        <pc:spChg chg="mod">
          <ac:chgData name="Bensy Chitteth" userId="S::101263728@georgebrown.ca::dd397e4d-b79a-4f30-942f-5201a92e0fa0" providerId="AD" clId="Web-{007413BD-579C-497B-ABBE-04ADCFEDE4F6}" dt="2021-08-07T19:10:21.538" v="125" actId="14100"/>
          <ac:spMkLst>
            <pc:docMk/>
            <pc:sldMk cId="1372052641" sldId="269"/>
            <ac:spMk id="3" creationId="{47146CF6-A5F6-4371-9016-E2B9E39A7E57}"/>
          </ac:spMkLst>
        </pc:spChg>
        <pc:spChg chg="add del">
          <ac:chgData name="Bensy Chitteth" userId="S::101263728@georgebrown.ca::dd397e4d-b79a-4f30-942f-5201a92e0fa0" providerId="AD" clId="Web-{007413BD-579C-497B-ABBE-04ADCFEDE4F6}" dt="2021-08-07T19:02:52.166" v="39"/>
          <ac:spMkLst>
            <pc:docMk/>
            <pc:sldMk cId="1372052641" sldId="269"/>
            <ac:spMk id="4" creationId="{58C2B1D9-9E3E-451D-9DBC-4F6A32832BD2}"/>
          </ac:spMkLst>
        </pc:spChg>
      </pc:sldChg>
    </pc:docChg>
  </pc:docChgLst>
  <pc:docChgLst>
    <pc:chgData name="Sreeja Balakrishnan Thazhathethil" userId="S::101270113@georgebrown.ca::6810deb4-5ea6-4cd4-94d2-8afb0b71322d" providerId="AD" clId="Web-{5AC62B34-C349-41E6-8982-47F72C589328}"/>
    <pc:docChg chg="modSld">
      <pc:chgData name="Sreeja Balakrishnan Thazhathethil" userId="S::101270113@georgebrown.ca::6810deb4-5ea6-4cd4-94d2-8afb0b71322d" providerId="AD" clId="Web-{5AC62B34-C349-41E6-8982-47F72C589328}" dt="2021-08-06T18:21:28.568" v="42" actId="14100"/>
      <pc:docMkLst>
        <pc:docMk/>
      </pc:docMkLst>
      <pc:sldChg chg="modSp">
        <pc:chgData name="Sreeja Balakrishnan Thazhathethil" userId="S::101270113@georgebrown.ca::6810deb4-5ea6-4cd4-94d2-8afb0b71322d" providerId="AD" clId="Web-{5AC62B34-C349-41E6-8982-47F72C589328}" dt="2021-08-06T18:16:18.020" v="8" actId="20577"/>
        <pc:sldMkLst>
          <pc:docMk/>
          <pc:sldMk cId="4077810182" sldId="259"/>
        </pc:sldMkLst>
        <pc:spChg chg="mod">
          <ac:chgData name="Sreeja Balakrishnan Thazhathethil" userId="S::101270113@georgebrown.ca::6810deb4-5ea6-4cd4-94d2-8afb0b71322d" providerId="AD" clId="Web-{5AC62B34-C349-41E6-8982-47F72C589328}" dt="2021-08-06T18:16:18.020" v="8" actId="20577"/>
          <ac:spMkLst>
            <pc:docMk/>
            <pc:sldMk cId="4077810182" sldId="259"/>
            <ac:spMk id="6" creationId="{D2E7F194-9BFD-4456-9C02-4BF6C26AE1E5}"/>
          </ac:spMkLst>
        </pc:spChg>
      </pc:sldChg>
      <pc:sldChg chg="modSp">
        <pc:chgData name="Sreeja Balakrishnan Thazhathethil" userId="S::101270113@georgebrown.ca::6810deb4-5ea6-4cd4-94d2-8afb0b71322d" providerId="AD" clId="Web-{5AC62B34-C349-41E6-8982-47F72C589328}" dt="2021-08-06T18:21:28.568" v="42" actId="14100"/>
        <pc:sldMkLst>
          <pc:docMk/>
          <pc:sldMk cId="3385008021" sldId="260"/>
        </pc:sldMkLst>
        <pc:spChg chg="mod">
          <ac:chgData name="Sreeja Balakrishnan Thazhathethil" userId="S::101270113@georgebrown.ca::6810deb4-5ea6-4cd4-94d2-8afb0b71322d" providerId="AD" clId="Web-{5AC62B34-C349-41E6-8982-47F72C589328}" dt="2021-08-06T18:21:28.568" v="42" actId="14100"/>
          <ac:spMkLst>
            <pc:docMk/>
            <pc:sldMk cId="3385008021" sldId="260"/>
            <ac:spMk id="2" creationId="{94BE69D0-9E3F-4849-A25C-044A497AC013}"/>
          </ac:spMkLst>
        </pc:spChg>
      </pc:sldChg>
      <pc:sldChg chg="modSp">
        <pc:chgData name="Sreeja Balakrishnan Thazhathethil" userId="S::101270113@georgebrown.ca::6810deb4-5ea6-4cd4-94d2-8afb0b71322d" providerId="AD" clId="Web-{5AC62B34-C349-41E6-8982-47F72C589328}" dt="2021-08-06T18:16:30.270" v="10" actId="14100"/>
        <pc:sldMkLst>
          <pc:docMk/>
          <pc:sldMk cId="2135397270" sldId="261"/>
        </pc:sldMkLst>
        <pc:spChg chg="mod">
          <ac:chgData name="Sreeja Balakrishnan Thazhathethil" userId="S::101270113@georgebrown.ca::6810deb4-5ea6-4cd4-94d2-8afb0b71322d" providerId="AD" clId="Web-{5AC62B34-C349-41E6-8982-47F72C589328}" dt="2021-08-06T18:16:30.270" v="10" actId="14100"/>
          <ac:spMkLst>
            <pc:docMk/>
            <pc:sldMk cId="2135397270" sldId="261"/>
            <ac:spMk id="3" creationId="{94268296-2BB3-46E4-9C78-AAFD1D14FCA0}"/>
          </ac:spMkLst>
        </pc:spChg>
      </pc:sldChg>
      <pc:sldChg chg="addSp delSp modSp">
        <pc:chgData name="Sreeja Balakrishnan Thazhathethil" userId="S::101270113@georgebrown.ca::6810deb4-5ea6-4cd4-94d2-8afb0b71322d" providerId="AD" clId="Web-{5AC62B34-C349-41E6-8982-47F72C589328}" dt="2021-08-06T18:19:12.771" v="18"/>
        <pc:sldMkLst>
          <pc:docMk/>
          <pc:sldMk cId="3404180167" sldId="265"/>
        </pc:sldMkLst>
        <pc:spChg chg="mod">
          <ac:chgData name="Sreeja Balakrishnan Thazhathethil" userId="S::101270113@georgebrown.ca::6810deb4-5ea6-4cd4-94d2-8afb0b71322d" providerId="AD" clId="Web-{5AC62B34-C349-41E6-8982-47F72C589328}" dt="2021-08-06T18:15:36.567" v="5"/>
          <ac:spMkLst>
            <pc:docMk/>
            <pc:sldMk cId="3404180167" sldId="265"/>
            <ac:spMk id="2" creationId="{99998A72-E293-4EEA-850E-F47E93ADE0C7}"/>
          </ac:spMkLst>
        </pc:spChg>
        <pc:spChg chg="add del">
          <ac:chgData name="Sreeja Balakrishnan Thazhathethil" userId="S::101270113@georgebrown.ca::6810deb4-5ea6-4cd4-94d2-8afb0b71322d" providerId="AD" clId="Web-{5AC62B34-C349-41E6-8982-47F72C589328}" dt="2021-08-06T18:15:36.567" v="5"/>
          <ac:spMkLst>
            <pc:docMk/>
            <pc:sldMk cId="3404180167" sldId="265"/>
            <ac:spMk id="24" creationId="{DCC231C8-C761-4B31-9B1C-C6D19248C6B3}"/>
          </ac:spMkLst>
        </pc:spChg>
        <pc:spChg chg="add del">
          <ac:chgData name="Sreeja Balakrishnan Thazhathethil" userId="S::101270113@georgebrown.ca::6810deb4-5ea6-4cd4-94d2-8afb0b71322d" providerId="AD" clId="Web-{5AC62B34-C349-41E6-8982-47F72C589328}" dt="2021-08-06T18:19:12.771" v="18"/>
          <ac:spMkLst>
            <pc:docMk/>
            <pc:sldMk cId="3404180167" sldId="265"/>
            <ac:spMk id="26" creationId="{6C4028FD-8BAA-4A19-BFDE-594D991B7552}"/>
          </ac:spMkLst>
        </pc:spChg>
        <pc:spChg chg="add">
          <ac:chgData name="Sreeja Balakrishnan Thazhathethil" userId="S::101270113@georgebrown.ca::6810deb4-5ea6-4cd4-94d2-8afb0b71322d" providerId="AD" clId="Web-{5AC62B34-C349-41E6-8982-47F72C589328}" dt="2021-08-06T18:19:12.771" v="18"/>
          <ac:spMkLst>
            <pc:docMk/>
            <pc:sldMk cId="3404180167" sldId="265"/>
            <ac:spMk id="28" creationId="{6C4028FD-8BAA-4A19-BFDE-594D991B7552}"/>
          </ac:spMkLst>
        </pc:spChg>
        <pc:spChg chg="add del">
          <ac:chgData name="Sreeja Balakrishnan Thazhathethil" userId="S::101270113@georgebrown.ca::6810deb4-5ea6-4cd4-94d2-8afb0b71322d" providerId="AD" clId="Web-{5AC62B34-C349-41E6-8982-47F72C589328}" dt="2021-08-06T18:15:36.504" v="4"/>
          <ac:spMkLst>
            <pc:docMk/>
            <pc:sldMk cId="3404180167" sldId="265"/>
            <ac:spMk id="29" creationId="{BACC6370-2D7E-4714-9D71-7542949D7D5D}"/>
          </ac:spMkLst>
        </pc:spChg>
        <pc:spChg chg="add del">
          <ac:chgData name="Sreeja Balakrishnan Thazhathethil" userId="S::101270113@georgebrown.ca::6810deb4-5ea6-4cd4-94d2-8afb0b71322d" providerId="AD" clId="Web-{5AC62B34-C349-41E6-8982-47F72C589328}" dt="2021-08-06T18:15:36.504" v="4"/>
          <ac:spMkLst>
            <pc:docMk/>
            <pc:sldMk cId="3404180167" sldId="265"/>
            <ac:spMk id="31" creationId="{F68B3F68-107C-434F-AA38-110D5EA91B85}"/>
          </ac:spMkLst>
        </pc:spChg>
        <pc:spChg chg="add del">
          <ac:chgData name="Sreeja Balakrishnan Thazhathethil" userId="S::101270113@georgebrown.ca::6810deb4-5ea6-4cd4-94d2-8afb0b71322d" providerId="AD" clId="Web-{5AC62B34-C349-41E6-8982-47F72C589328}" dt="2021-08-06T18:15:36.504" v="4"/>
          <ac:spMkLst>
            <pc:docMk/>
            <pc:sldMk cId="3404180167" sldId="265"/>
            <ac:spMk id="33" creationId="{AAD0DBB9-1A4B-4391-81D4-CB19F9AB918A}"/>
          </ac:spMkLst>
        </pc:spChg>
        <pc:spChg chg="add del">
          <ac:chgData name="Sreeja Balakrishnan Thazhathethil" userId="S::101270113@georgebrown.ca::6810deb4-5ea6-4cd4-94d2-8afb0b71322d" providerId="AD" clId="Web-{5AC62B34-C349-41E6-8982-47F72C589328}" dt="2021-08-06T18:15:36.504" v="4"/>
          <ac:spMkLst>
            <pc:docMk/>
            <pc:sldMk cId="3404180167" sldId="265"/>
            <ac:spMk id="35" creationId="{063BBA22-50EA-4C4D-BE05-F1CE4E63AA56}"/>
          </ac:spMkLst>
        </pc:spChg>
        <pc:graphicFrameChg chg="mod modGraphic">
          <ac:chgData name="Sreeja Balakrishnan Thazhathethil" userId="S::101270113@georgebrown.ca::6810deb4-5ea6-4cd4-94d2-8afb0b71322d" providerId="AD" clId="Web-{5AC62B34-C349-41E6-8982-47F72C589328}" dt="2021-08-06T18:19:12.771" v="18"/>
          <ac:graphicFrameMkLst>
            <pc:docMk/>
            <pc:sldMk cId="3404180167" sldId="265"/>
            <ac:graphicFrameMk id="5" creationId="{90E25ECB-5EC4-4E8C-AB25-35B1982491BE}"/>
          </ac:graphicFrameMkLst>
        </pc:graphicFrameChg>
      </pc:sldChg>
      <pc:sldChg chg="addSp delSp modSp mod setBg">
        <pc:chgData name="Sreeja Balakrishnan Thazhathethil" userId="S::101270113@georgebrown.ca::6810deb4-5ea6-4cd4-94d2-8afb0b71322d" providerId="AD" clId="Web-{5AC62B34-C349-41E6-8982-47F72C589328}" dt="2021-08-06T18:17:24.067" v="17" actId="20577"/>
        <pc:sldMkLst>
          <pc:docMk/>
          <pc:sldMk cId="3161078545" sldId="267"/>
        </pc:sldMkLst>
        <pc:spChg chg="mod">
          <ac:chgData name="Sreeja Balakrishnan Thazhathethil" userId="S::101270113@georgebrown.ca::6810deb4-5ea6-4cd4-94d2-8afb0b71322d" providerId="AD" clId="Web-{5AC62B34-C349-41E6-8982-47F72C589328}" dt="2021-08-06T18:15:48.692" v="6"/>
          <ac:spMkLst>
            <pc:docMk/>
            <pc:sldMk cId="3161078545" sldId="267"/>
            <ac:spMk id="2" creationId="{209ACB28-A851-4F2D-874F-98B89CBBFE6A}"/>
          </ac:spMkLst>
        </pc:spChg>
        <pc:spChg chg="mod">
          <ac:chgData name="Sreeja Balakrishnan Thazhathethil" userId="S::101270113@georgebrown.ca::6810deb4-5ea6-4cd4-94d2-8afb0b71322d" providerId="AD" clId="Web-{5AC62B34-C349-41E6-8982-47F72C589328}" dt="2021-08-06T18:17:24.067" v="17" actId="20577"/>
          <ac:spMkLst>
            <pc:docMk/>
            <pc:sldMk cId="3161078545" sldId="267"/>
            <ac:spMk id="3" creationId="{9983C332-39C6-488F-842F-87E46D90139E}"/>
          </ac:spMkLst>
        </pc:spChg>
        <pc:spChg chg="add del">
          <ac:chgData name="Sreeja Balakrishnan Thazhathethil" userId="S::101270113@georgebrown.ca::6810deb4-5ea6-4cd4-94d2-8afb0b71322d" providerId="AD" clId="Web-{5AC62B34-C349-41E6-8982-47F72C589328}" dt="2021-08-06T18:15:48.692" v="6"/>
          <ac:spMkLst>
            <pc:docMk/>
            <pc:sldMk cId="3161078545" sldId="267"/>
            <ac:spMk id="8" creationId="{979E27D9-03C7-44E2-9FF8-15D0C8506AF7}"/>
          </ac:spMkLst>
        </pc:spChg>
        <pc:spChg chg="add del">
          <ac:chgData name="Sreeja Balakrishnan Thazhathethil" userId="S::101270113@georgebrown.ca::6810deb4-5ea6-4cd4-94d2-8afb0b71322d" providerId="AD" clId="Web-{5AC62B34-C349-41E6-8982-47F72C589328}" dt="2021-08-06T18:15:48.692" v="6"/>
          <ac:spMkLst>
            <pc:docMk/>
            <pc:sldMk cId="3161078545" sldId="267"/>
            <ac:spMk id="10" creationId="{EEBF1590-3B36-48EE-A89D-3B6F3CB256AB}"/>
          </ac:spMkLst>
        </pc:spChg>
        <pc:spChg chg="add del">
          <ac:chgData name="Sreeja Balakrishnan Thazhathethil" userId="S::101270113@georgebrown.ca::6810deb4-5ea6-4cd4-94d2-8afb0b71322d" providerId="AD" clId="Web-{5AC62B34-C349-41E6-8982-47F72C589328}" dt="2021-08-06T18:15:48.692" v="6"/>
          <ac:spMkLst>
            <pc:docMk/>
            <pc:sldMk cId="3161078545" sldId="267"/>
            <ac:spMk id="12" creationId="{AC8F6C8C-AB5A-4548-942D-E3FD40ACBC49}"/>
          </ac:spMkLst>
        </pc:spChg>
        <pc:spChg chg="add">
          <ac:chgData name="Sreeja Balakrishnan Thazhathethil" userId="S::101270113@georgebrown.ca::6810deb4-5ea6-4cd4-94d2-8afb0b71322d" providerId="AD" clId="Web-{5AC62B34-C349-41E6-8982-47F72C589328}" dt="2021-08-06T18:15:48.692" v="6"/>
          <ac:spMkLst>
            <pc:docMk/>
            <pc:sldMk cId="3161078545" sldId="267"/>
            <ac:spMk id="17" creationId="{1B15ED52-F352-441B-82BF-E0EA34836D08}"/>
          </ac:spMkLst>
        </pc:spChg>
        <pc:spChg chg="add">
          <ac:chgData name="Sreeja Balakrishnan Thazhathethil" userId="S::101270113@georgebrown.ca::6810deb4-5ea6-4cd4-94d2-8afb0b71322d" providerId="AD" clId="Web-{5AC62B34-C349-41E6-8982-47F72C589328}" dt="2021-08-06T18:15:48.692" v="6"/>
          <ac:spMkLst>
            <pc:docMk/>
            <pc:sldMk cId="3161078545" sldId="267"/>
            <ac:spMk id="19" creationId="{3B2E3793-BFE6-45A2-9B7B-E18844431C99}"/>
          </ac:spMkLst>
        </pc:spChg>
        <pc:spChg chg="add">
          <ac:chgData name="Sreeja Balakrishnan Thazhathethil" userId="S::101270113@georgebrown.ca::6810deb4-5ea6-4cd4-94d2-8afb0b71322d" providerId="AD" clId="Web-{5AC62B34-C349-41E6-8982-47F72C589328}" dt="2021-08-06T18:15:48.692" v="6"/>
          <ac:spMkLst>
            <pc:docMk/>
            <pc:sldMk cId="3161078545" sldId="267"/>
            <ac:spMk id="21" creationId="{BC4C4868-CB8F-4AF9-9CDB-8108F2C19B67}"/>
          </ac:spMkLst>
        </pc:spChg>
        <pc:spChg chg="add">
          <ac:chgData name="Sreeja Balakrishnan Thazhathethil" userId="S::101270113@georgebrown.ca::6810deb4-5ea6-4cd4-94d2-8afb0b71322d" providerId="AD" clId="Web-{5AC62B34-C349-41E6-8982-47F72C589328}" dt="2021-08-06T18:15:48.692" v="6"/>
          <ac:spMkLst>
            <pc:docMk/>
            <pc:sldMk cId="3161078545" sldId="267"/>
            <ac:spMk id="23" creationId="{375E0459-6403-40CD-989D-56A4407CA12E}"/>
          </ac:spMkLst>
        </pc:spChg>
        <pc:spChg chg="add">
          <ac:chgData name="Sreeja Balakrishnan Thazhathethil" userId="S::101270113@georgebrown.ca::6810deb4-5ea6-4cd4-94d2-8afb0b71322d" providerId="AD" clId="Web-{5AC62B34-C349-41E6-8982-47F72C589328}" dt="2021-08-06T18:15:48.692" v="6"/>
          <ac:spMkLst>
            <pc:docMk/>
            <pc:sldMk cId="3161078545" sldId="267"/>
            <ac:spMk id="25" creationId="{53E5B1A8-3AC9-4BD1-9BBC-78CA94F2D1BA}"/>
          </ac:spMkLst>
        </pc:spChg>
      </pc:sldChg>
      <pc:sldChg chg="addSp delSp modSp mod setBg">
        <pc:chgData name="Sreeja Balakrishnan Thazhathethil" userId="S::101270113@georgebrown.ca::6810deb4-5ea6-4cd4-94d2-8afb0b71322d" providerId="AD" clId="Web-{5AC62B34-C349-41E6-8982-47F72C589328}" dt="2021-08-06T18:21:00.975" v="39" actId="1076"/>
        <pc:sldMkLst>
          <pc:docMk/>
          <pc:sldMk cId="1513168792" sldId="268"/>
        </pc:sldMkLst>
        <pc:spChg chg="mod">
          <ac:chgData name="Sreeja Balakrishnan Thazhathethil" userId="S::101270113@georgebrown.ca::6810deb4-5ea6-4cd4-94d2-8afb0b71322d" providerId="AD" clId="Web-{5AC62B34-C349-41E6-8982-47F72C589328}" dt="2021-08-06T18:20:53.459" v="38" actId="20577"/>
          <ac:spMkLst>
            <pc:docMk/>
            <pc:sldMk cId="1513168792" sldId="268"/>
            <ac:spMk id="2" creationId="{A00343CC-5829-4DDF-A8B3-F3305E9BBBA2}"/>
          </ac:spMkLst>
        </pc:spChg>
        <pc:spChg chg="del">
          <ac:chgData name="Sreeja Balakrishnan Thazhathethil" userId="S::101270113@georgebrown.ca::6810deb4-5ea6-4cd4-94d2-8afb0b71322d" providerId="AD" clId="Web-{5AC62B34-C349-41E6-8982-47F72C589328}" dt="2021-08-06T18:13:18.551" v="0"/>
          <ac:spMkLst>
            <pc:docMk/>
            <pc:sldMk cId="1513168792" sldId="268"/>
            <ac:spMk id="3" creationId="{D1A61DDE-7047-4F0A-AB25-20CD84EA90B9}"/>
          </ac:spMkLst>
        </pc:spChg>
        <pc:graphicFrameChg chg="add mod">
          <ac:chgData name="Sreeja Balakrishnan Thazhathethil" userId="S::101270113@georgebrown.ca::6810deb4-5ea6-4cd4-94d2-8afb0b71322d" providerId="AD" clId="Web-{5AC62B34-C349-41E6-8982-47F72C589328}" dt="2021-08-06T18:21:00.975" v="39" actId="1076"/>
          <ac:graphicFrameMkLst>
            <pc:docMk/>
            <pc:sldMk cId="1513168792" sldId="268"/>
            <ac:graphicFrameMk id="5" creationId="{2F97A6AD-02D2-4058-801B-BDFE19FF9FB7}"/>
          </ac:graphicFrameMkLst>
        </pc:graphicFrameChg>
      </pc:sldChg>
      <pc:sldChg chg="addSp modSp mod setBg">
        <pc:chgData name="Sreeja Balakrishnan Thazhathethil" userId="S::101270113@georgebrown.ca::6810deb4-5ea6-4cd4-94d2-8afb0b71322d" providerId="AD" clId="Web-{5AC62B34-C349-41E6-8982-47F72C589328}" dt="2021-08-06T18:20:46.428" v="37" actId="1076"/>
        <pc:sldMkLst>
          <pc:docMk/>
          <pc:sldMk cId="1372052641" sldId="269"/>
        </pc:sldMkLst>
        <pc:spChg chg="mod">
          <ac:chgData name="Sreeja Balakrishnan Thazhathethil" userId="S::101270113@georgebrown.ca::6810deb4-5ea6-4cd4-94d2-8afb0b71322d" providerId="AD" clId="Web-{5AC62B34-C349-41E6-8982-47F72C589328}" dt="2021-08-06T18:20:46.428" v="37" actId="1076"/>
          <ac:spMkLst>
            <pc:docMk/>
            <pc:sldMk cId="1372052641" sldId="269"/>
            <ac:spMk id="2" creationId="{6F11070C-5C3F-4821-B82B-2A4EF299E228}"/>
          </ac:spMkLst>
        </pc:spChg>
        <pc:spChg chg="mod">
          <ac:chgData name="Sreeja Balakrishnan Thazhathethil" userId="S::101270113@georgebrown.ca::6810deb4-5ea6-4cd4-94d2-8afb0b71322d" providerId="AD" clId="Web-{5AC62B34-C349-41E6-8982-47F72C589328}" dt="2021-08-06T18:19:34.099" v="20" actId="1076"/>
          <ac:spMkLst>
            <pc:docMk/>
            <pc:sldMk cId="1372052641" sldId="269"/>
            <ac:spMk id="3" creationId="{47146CF6-A5F6-4371-9016-E2B9E39A7E57}"/>
          </ac:spMkLst>
        </pc:spChg>
        <pc:spChg chg="add">
          <ac:chgData name="Sreeja Balakrishnan Thazhathethil" userId="S::101270113@georgebrown.ca::6810deb4-5ea6-4cd4-94d2-8afb0b71322d" providerId="AD" clId="Web-{5AC62B34-C349-41E6-8982-47F72C589328}" dt="2021-08-06T18:14:40.723" v="2"/>
          <ac:spMkLst>
            <pc:docMk/>
            <pc:sldMk cId="1372052641" sldId="269"/>
            <ac:spMk id="8" creationId="{979E27D9-03C7-44E2-9FF8-15D0C8506AF7}"/>
          </ac:spMkLst>
        </pc:spChg>
        <pc:spChg chg="add">
          <ac:chgData name="Sreeja Balakrishnan Thazhathethil" userId="S::101270113@georgebrown.ca::6810deb4-5ea6-4cd4-94d2-8afb0b71322d" providerId="AD" clId="Web-{5AC62B34-C349-41E6-8982-47F72C589328}" dt="2021-08-06T18:14:40.723" v="2"/>
          <ac:spMkLst>
            <pc:docMk/>
            <pc:sldMk cId="1372052641" sldId="269"/>
            <ac:spMk id="10" creationId="{EEBF1590-3B36-48EE-A89D-3B6F3CB256AB}"/>
          </ac:spMkLst>
        </pc:spChg>
        <pc:spChg chg="add">
          <ac:chgData name="Sreeja Balakrishnan Thazhathethil" userId="S::101270113@georgebrown.ca::6810deb4-5ea6-4cd4-94d2-8afb0b71322d" providerId="AD" clId="Web-{5AC62B34-C349-41E6-8982-47F72C589328}" dt="2021-08-06T18:14:40.723" v="2"/>
          <ac:spMkLst>
            <pc:docMk/>
            <pc:sldMk cId="1372052641" sldId="269"/>
            <ac:spMk id="12" creationId="{AC8F6C8C-AB5A-4548-942D-E3FD40ACBC49}"/>
          </ac:spMkLst>
        </pc:spChg>
      </pc:sldChg>
    </pc:docChg>
  </pc:docChgLst>
  <pc:docChgLst>
    <pc:chgData name="Sreeja Balakrishnan Thazhathethil" userId="S::101270113@georgebrown.ca::6810deb4-5ea6-4cd4-94d2-8afb0b71322d" providerId="AD" clId="Web-{B99B5691-8C04-22FF-2115-15C71B123FFA}"/>
    <pc:docChg chg="modSld">
      <pc:chgData name="Sreeja Balakrishnan Thazhathethil" userId="S::101270113@georgebrown.ca::6810deb4-5ea6-4cd4-94d2-8afb0b71322d" providerId="AD" clId="Web-{B99B5691-8C04-22FF-2115-15C71B123FFA}" dt="2021-08-07T20:54:53.180" v="42" actId="20577"/>
      <pc:docMkLst>
        <pc:docMk/>
      </pc:docMkLst>
      <pc:sldChg chg="modSp">
        <pc:chgData name="Sreeja Balakrishnan Thazhathethil" userId="S::101270113@georgebrown.ca::6810deb4-5ea6-4cd4-94d2-8afb0b71322d" providerId="AD" clId="Web-{B99B5691-8C04-22FF-2115-15C71B123FFA}" dt="2021-08-07T20:54:53.180" v="42" actId="20577"/>
        <pc:sldMkLst>
          <pc:docMk/>
          <pc:sldMk cId="3866993855" sldId="258"/>
        </pc:sldMkLst>
        <pc:spChg chg="mod">
          <ac:chgData name="Sreeja Balakrishnan Thazhathethil" userId="S::101270113@georgebrown.ca::6810deb4-5ea6-4cd4-94d2-8afb0b71322d" providerId="AD" clId="Web-{B99B5691-8C04-22FF-2115-15C71B123FFA}" dt="2021-08-07T20:54:53.180" v="42" actId="20577"/>
          <ac:spMkLst>
            <pc:docMk/>
            <pc:sldMk cId="3866993855" sldId="258"/>
            <ac:spMk id="3" creationId="{FE49526C-CBC8-4325-A226-9CDD9D2027DC}"/>
          </ac:spMkLst>
        </pc:spChg>
      </pc:sldChg>
    </pc:docChg>
  </pc:docChgLst>
  <pc:docChgLst>
    <pc:chgData name="Thy Pham" userId="758fa724-3b92-4e86-82ec-99a937c1895e" providerId="ADAL" clId="{DA61EBFE-F4B9-46A6-B39C-A2B86A78497F}"/>
    <pc:docChg chg="undo custSel modSld">
      <pc:chgData name="Thy Pham" userId="758fa724-3b92-4e86-82ec-99a937c1895e" providerId="ADAL" clId="{DA61EBFE-F4B9-46A6-B39C-A2B86A78497F}" dt="2021-08-05T21:09:03.159" v="311" actId="1076"/>
      <pc:docMkLst>
        <pc:docMk/>
      </pc:docMkLst>
      <pc:sldChg chg="modSp mod">
        <pc:chgData name="Thy Pham" userId="758fa724-3b92-4e86-82ec-99a937c1895e" providerId="ADAL" clId="{DA61EBFE-F4B9-46A6-B39C-A2B86A78497F}" dt="2021-08-05T21:01:59.586" v="130" actId="113"/>
        <pc:sldMkLst>
          <pc:docMk/>
          <pc:sldMk cId="2109431476" sldId="257"/>
        </pc:sldMkLst>
        <pc:spChg chg="mod">
          <ac:chgData name="Thy Pham" userId="758fa724-3b92-4e86-82ec-99a937c1895e" providerId="ADAL" clId="{DA61EBFE-F4B9-46A6-B39C-A2B86A78497F}" dt="2021-08-05T21:01:59.586" v="130" actId="113"/>
          <ac:spMkLst>
            <pc:docMk/>
            <pc:sldMk cId="2109431476" sldId="257"/>
            <ac:spMk id="2" creationId="{AC8AD54D-9BBF-42B5-AC93-10B85E82E47E}"/>
          </ac:spMkLst>
        </pc:spChg>
        <pc:spChg chg="mod">
          <ac:chgData name="Thy Pham" userId="758fa724-3b92-4e86-82ec-99a937c1895e" providerId="ADAL" clId="{DA61EBFE-F4B9-46A6-B39C-A2B86A78497F}" dt="2021-08-05T21:01:39.197" v="127" actId="20577"/>
          <ac:spMkLst>
            <pc:docMk/>
            <pc:sldMk cId="2109431476" sldId="257"/>
            <ac:spMk id="3" creationId="{66035834-1BD6-49C3-80F2-6DF7E7192E94}"/>
          </ac:spMkLst>
        </pc:spChg>
      </pc:sldChg>
      <pc:sldChg chg="modSp mod">
        <pc:chgData name="Thy Pham" userId="758fa724-3b92-4e86-82ec-99a937c1895e" providerId="ADAL" clId="{DA61EBFE-F4B9-46A6-B39C-A2B86A78497F}" dt="2021-08-05T21:02:25.078" v="136" actId="113"/>
        <pc:sldMkLst>
          <pc:docMk/>
          <pc:sldMk cId="3866993855" sldId="258"/>
        </pc:sldMkLst>
        <pc:spChg chg="mod">
          <ac:chgData name="Thy Pham" userId="758fa724-3b92-4e86-82ec-99a937c1895e" providerId="ADAL" clId="{DA61EBFE-F4B9-46A6-B39C-A2B86A78497F}" dt="2021-08-05T21:02:25.078" v="136" actId="113"/>
          <ac:spMkLst>
            <pc:docMk/>
            <pc:sldMk cId="3866993855" sldId="258"/>
            <ac:spMk id="3" creationId="{FE49526C-CBC8-4325-A226-9CDD9D2027DC}"/>
          </ac:spMkLst>
        </pc:spChg>
      </pc:sldChg>
      <pc:sldChg chg="modSp mod">
        <pc:chgData name="Thy Pham" userId="758fa724-3b92-4e86-82ec-99a937c1895e" providerId="ADAL" clId="{DA61EBFE-F4B9-46A6-B39C-A2B86A78497F}" dt="2021-08-05T21:06:54.199" v="278" actId="12"/>
        <pc:sldMkLst>
          <pc:docMk/>
          <pc:sldMk cId="4077810182" sldId="259"/>
        </pc:sldMkLst>
        <pc:spChg chg="mod">
          <ac:chgData name="Thy Pham" userId="758fa724-3b92-4e86-82ec-99a937c1895e" providerId="ADAL" clId="{DA61EBFE-F4B9-46A6-B39C-A2B86A78497F}" dt="2021-08-05T21:02:38.951" v="138" actId="27636"/>
          <ac:spMkLst>
            <pc:docMk/>
            <pc:sldMk cId="4077810182" sldId="259"/>
            <ac:spMk id="2" creationId="{222F17B2-A1B2-42E2-9A79-845EB58BBE73}"/>
          </ac:spMkLst>
        </pc:spChg>
        <pc:spChg chg="mod">
          <ac:chgData name="Thy Pham" userId="758fa724-3b92-4e86-82ec-99a937c1895e" providerId="ADAL" clId="{DA61EBFE-F4B9-46A6-B39C-A2B86A78497F}" dt="2021-08-05T21:06:54.199" v="278" actId="12"/>
          <ac:spMkLst>
            <pc:docMk/>
            <pc:sldMk cId="4077810182" sldId="259"/>
            <ac:spMk id="6" creationId="{D2E7F194-9BFD-4456-9C02-4BF6C26AE1E5}"/>
          </ac:spMkLst>
        </pc:spChg>
      </pc:sldChg>
      <pc:sldChg chg="modSp mod">
        <pc:chgData name="Thy Pham" userId="758fa724-3b92-4e86-82ec-99a937c1895e" providerId="ADAL" clId="{DA61EBFE-F4B9-46A6-B39C-A2B86A78497F}" dt="2021-08-05T21:07:23.631" v="293" actId="20577"/>
        <pc:sldMkLst>
          <pc:docMk/>
          <pc:sldMk cId="2135397270" sldId="261"/>
        </pc:sldMkLst>
        <pc:spChg chg="mod">
          <ac:chgData name="Thy Pham" userId="758fa724-3b92-4e86-82ec-99a937c1895e" providerId="ADAL" clId="{DA61EBFE-F4B9-46A6-B39C-A2B86A78497F}" dt="2021-08-05T21:07:23.631" v="293" actId="20577"/>
          <ac:spMkLst>
            <pc:docMk/>
            <pc:sldMk cId="2135397270" sldId="261"/>
            <ac:spMk id="3" creationId="{94268296-2BB3-46E4-9C78-AAFD1D14FCA0}"/>
          </ac:spMkLst>
        </pc:spChg>
      </pc:sldChg>
      <pc:sldChg chg="modSp mod">
        <pc:chgData name="Thy Pham" userId="758fa724-3b92-4e86-82ec-99a937c1895e" providerId="ADAL" clId="{DA61EBFE-F4B9-46A6-B39C-A2B86A78497F}" dt="2021-08-05T21:07:38.406" v="294" actId="113"/>
        <pc:sldMkLst>
          <pc:docMk/>
          <pc:sldMk cId="559758700" sldId="262"/>
        </pc:sldMkLst>
        <pc:spChg chg="mod">
          <ac:chgData name="Thy Pham" userId="758fa724-3b92-4e86-82ec-99a937c1895e" providerId="ADAL" clId="{DA61EBFE-F4B9-46A6-B39C-A2B86A78497F}" dt="2021-08-05T21:07:38.406" v="294" actId="113"/>
          <ac:spMkLst>
            <pc:docMk/>
            <pc:sldMk cId="559758700" sldId="262"/>
            <ac:spMk id="3" creationId="{4EB95AFC-691F-4951-A13E-06763787A989}"/>
          </ac:spMkLst>
        </pc:spChg>
      </pc:sldChg>
      <pc:sldChg chg="modSp mod">
        <pc:chgData name="Thy Pham" userId="758fa724-3b92-4e86-82ec-99a937c1895e" providerId="ADAL" clId="{DA61EBFE-F4B9-46A6-B39C-A2B86A78497F}" dt="2021-08-05T21:07:43.955" v="295" actId="5793"/>
        <pc:sldMkLst>
          <pc:docMk/>
          <pc:sldMk cId="499583771" sldId="263"/>
        </pc:sldMkLst>
        <pc:spChg chg="mod">
          <ac:chgData name="Thy Pham" userId="758fa724-3b92-4e86-82ec-99a937c1895e" providerId="ADAL" clId="{DA61EBFE-F4B9-46A6-B39C-A2B86A78497F}" dt="2021-08-05T21:07:43.955" v="295" actId="5793"/>
          <ac:spMkLst>
            <pc:docMk/>
            <pc:sldMk cId="499583771" sldId="263"/>
            <ac:spMk id="3" creationId="{506F717C-B8A4-4ADC-A9A6-BE232467CED1}"/>
          </ac:spMkLst>
        </pc:spChg>
      </pc:sldChg>
      <pc:sldChg chg="addSp modSp mod">
        <pc:chgData name="Thy Pham" userId="758fa724-3b92-4e86-82ec-99a937c1895e" providerId="ADAL" clId="{DA61EBFE-F4B9-46A6-B39C-A2B86A78497F}" dt="2021-08-05T21:09:03.159" v="311" actId="1076"/>
        <pc:sldMkLst>
          <pc:docMk/>
          <pc:sldMk cId="3097703069" sldId="264"/>
        </pc:sldMkLst>
        <pc:spChg chg="add mod">
          <ac:chgData name="Thy Pham" userId="758fa724-3b92-4e86-82ec-99a937c1895e" providerId="ADAL" clId="{DA61EBFE-F4B9-46A6-B39C-A2B86A78497F}" dt="2021-08-05T21:09:03.159" v="311" actId="1076"/>
          <ac:spMkLst>
            <pc:docMk/>
            <pc:sldMk cId="3097703069" sldId="264"/>
            <ac:spMk id="3" creationId="{44E0567A-884C-4C88-AA92-72C0AB4E874F}"/>
          </ac:spMkLst>
        </pc:spChg>
        <pc:spChg chg="mod">
          <ac:chgData name="Thy Pham" userId="758fa724-3b92-4e86-82ec-99a937c1895e" providerId="ADAL" clId="{DA61EBFE-F4B9-46A6-B39C-A2B86A78497F}" dt="2021-08-05T21:08:32.735" v="303" actId="1076"/>
          <ac:spMkLst>
            <pc:docMk/>
            <pc:sldMk cId="3097703069" sldId="264"/>
            <ac:spMk id="6" creationId="{49B5B8F9-FFBE-47CF-B9F9-584A234400D3}"/>
          </ac:spMkLst>
        </pc:spChg>
        <pc:picChg chg="mod">
          <ac:chgData name="Thy Pham" userId="758fa724-3b92-4e86-82ec-99a937c1895e" providerId="ADAL" clId="{DA61EBFE-F4B9-46A6-B39C-A2B86A78497F}" dt="2021-08-05T21:08:28.717" v="302" actId="1076"/>
          <ac:picMkLst>
            <pc:docMk/>
            <pc:sldMk cId="3097703069" sldId="264"/>
            <ac:picMk id="4" creationId="{67DB636F-E531-4779-BA78-C7E5F2A6BE03}"/>
          </ac:picMkLst>
        </pc:picChg>
      </pc:sldChg>
    </pc:docChg>
  </pc:docChgLst>
  <pc:docChgLst>
    <pc:chgData name="Sreeja Balakrishnan Thazhathethil" userId="S::101270113@georgebrown.ca::6810deb4-5ea6-4cd4-94d2-8afb0b71322d" providerId="AD" clId="Web-{FEA53FFC-4F8F-A137-C21B-B2C49DA6492D}"/>
    <pc:docChg chg="modSld">
      <pc:chgData name="Sreeja Balakrishnan Thazhathethil" userId="S::101270113@georgebrown.ca::6810deb4-5ea6-4cd4-94d2-8afb0b71322d" providerId="AD" clId="Web-{FEA53FFC-4F8F-A137-C21B-B2C49DA6492D}" dt="2021-08-07T21:17:27.158" v="4" actId="1076"/>
      <pc:docMkLst>
        <pc:docMk/>
      </pc:docMkLst>
      <pc:sldChg chg="addSp modSp mod setBg setClrOvrMap">
        <pc:chgData name="Sreeja Balakrishnan Thazhathethil" userId="S::101270113@georgebrown.ca::6810deb4-5ea6-4cd4-94d2-8afb0b71322d" providerId="AD" clId="Web-{FEA53FFC-4F8F-A137-C21B-B2C49DA6492D}" dt="2021-08-07T21:17:27.158" v="4" actId="1076"/>
        <pc:sldMkLst>
          <pc:docMk/>
          <pc:sldMk cId="1174920529" sldId="270"/>
        </pc:sldMkLst>
        <pc:spChg chg="mod">
          <ac:chgData name="Sreeja Balakrishnan Thazhathethil" userId="S::101270113@georgebrown.ca::6810deb4-5ea6-4cd4-94d2-8afb0b71322d" providerId="AD" clId="Web-{FEA53FFC-4F8F-A137-C21B-B2C49DA6492D}" dt="2021-08-07T21:16:49.845" v="0"/>
          <ac:spMkLst>
            <pc:docMk/>
            <pc:sldMk cId="1174920529" sldId="270"/>
            <ac:spMk id="2" creationId="{74A585B8-A021-46A0-BD9B-DA44D26C70CC}"/>
          </ac:spMkLst>
        </pc:spChg>
        <pc:spChg chg="mod">
          <ac:chgData name="Sreeja Balakrishnan Thazhathethil" userId="S::101270113@georgebrown.ca::6810deb4-5ea6-4cd4-94d2-8afb0b71322d" providerId="AD" clId="Web-{FEA53FFC-4F8F-A137-C21B-B2C49DA6492D}" dt="2021-08-07T21:17:27.158" v="4" actId="1076"/>
          <ac:spMkLst>
            <pc:docMk/>
            <pc:sldMk cId="1174920529" sldId="270"/>
            <ac:spMk id="3" creationId="{F136B6B3-465F-4EC5-B522-5F8BC39C59FE}"/>
          </ac:spMkLst>
        </pc:spChg>
        <pc:spChg chg="mod">
          <ac:chgData name="Sreeja Balakrishnan Thazhathethil" userId="S::101270113@georgebrown.ca::6810deb4-5ea6-4cd4-94d2-8afb0b71322d" providerId="AD" clId="Web-{FEA53FFC-4F8F-A137-C21B-B2C49DA6492D}" dt="2021-08-07T21:17:17.111" v="3" actId="1076"/>
          <ac:spMkLst>
            <pc:docMk/>
            <pc:sldMk cId="1174920529" sldId="270"/>
            <ac:spMk id="5" creationId="{DFDE0DB5-D941-4BD7-94CA-A51736863A50}"/>
          </ac:spMkLst>
        </pc:spChg>
        <pc:spChg chg="add">
          <ac:chgData name="Sreeja Balakrishnan Thazhathethil" userId="S::101270113@georgebrown.ca::6810deb4-5ea6-4cd4-94d2-8afb0b71322d" providerId="AD" clId="Web-{FEA53FFC-4F8F-A137-C21B-B2C49DA6492D}" dt="2021-08-07T21:16:49.845" v="0"/>
          <ac:spMkLst>
            <pc:docMk/>
            <pc:sldMk cId="1174920529" sldId="270"/>
            <ac:spMk id="10" creationId="{10F24D38-B79E-44B4-830E-043F45D96DC2}"/>
          </ac:spMkLst>
        </pc:spChg>
        <pc:cxnChg chg="add">
          <ac:chgData name="Sreeja Balakrishnan Thazhathethil" userId="S::101270113@georgebrown.ca::6810deb4-5ea6-4cd4-94d2-8afb0b71322d" providerId="AD" clId="Web-{FEA53FFC-4F8F-A137-C21B-B2C49DA6492D}" dt="2021-08-07T21:16:49.845" v="0"/>
          <ac:cxnSpMkLst>
            <pc:docMk/>
            <pc:sldMk cId="1174920529" sldId="270"/>
            <ac:cxnSpMk id="12" creationId="{FC469874-256B-45B3-A79C-7591B4BA1ECC}"/>
          </ac:cxnSpMkLst>
        </pc:cxnChg>
      </pc:sldChg>
    </pc:docChg>
  </pc:docChgLst>
  <pc:docChgLst>
    <pc:chgData name="Yagna Priyadarshni Himachalapathy" userId="S::101264712@georgebrown.ca::c5095997-a98a-4acf-a832-f34aadf74a6f" providerId="AD" clId="Web-{9E5667A2-4048-D561-F81A-8A10EAB0BFF1}"/>
    <pc:docChg chg="addSld modSld">
      <pc:chgData name="Yagna Priyadarshni Himachalapathy" userId="S::101264712@georgebrown.ca::c5095997-a98a-4acf-a832-f34aadf74a6f" providerId="AD" clId="Web-{9E5667A2-4048-D561-F81A-8A10EAB0BFF1}" dt="2021-08-07T21:26:18.918" v="77" actId="20577"/>
      <pc:docMkLst>
        <pc:docMk/>
      </pc:docMkLst>
      <pc:sldChg chg="modSp">
        <pc:chgData name="Yagna Priyadarshni Himachalapathy" userId="S::101264712@georgebrown.ca::c5095997-a98a-4acf-a832-f34aadf74a6f" providerId="AD" clId="Web-{9E5667A2-4048-D561-F81A-8A10EAB0BFF1}" dt="2021-08-07T21:26:18.918" v="77" actId="20577"/>
        <pc:sldMkLst>
          <pc:docMk/>
          <pc:sldMk cId="2135397270" sldId="261"/>
        </pc:sldMkLst>
        <pc:spChg chg="mod">
          <ac:chgData name="Yagna Priyadarshni Himachalapathy" userId="S::101264712@georgebrown.ca::c5095997-a98a-4acf-a832-f34aadf74a6f" providerId="AD" clId="Web-{9E5667A2-4048-D561-F81A-8A10EAB0BFF1}" dt="2021-08-07T21:26:18.918" v="77" actId="20577"/>
          <ac:spMkLst>
            <pc:docMk/>
            <pc:sldMk cId="2135397270" sldId="261"/>
            <ac:spMk id="3" creationId="{94268296-2BB3-46E4-9C78-AAFD1D14FCA0}"/>
          </ac:spMkLst>
        </pc:spChg>
      </pc:sldChg>
      <pc:sldChg chg="addSp modSp new">
        <pc:chgData name="Yagna Priyadarshni Himachalapathy" userId="S::101264712@georgebrown.ca::c5095997-a98a-4acf-a832-f34aadf74a6f" providerId="AD" clId="Web-{9E5667A2-4048-D561-F81A-8A10EAB0BFF1}" dt="2021-08-07T21:20:41.197" v="73" actId="20577"/>
        <pc:sldMkLst>
          <pc:docMk/>
          <pc:sldMk cId="1174920529" sldId="270"/>
        </pc:sldMkLst>
        <pc:spChg chg="mod">
          <ac:chgData name="Yagna Priyadarshni Himachalapathy" userId="S::101264712@georgebrown.ca::c5095997-a98a-4acf-a832-f34aadf74a6f" providerId="AD" clId="Web-{9E5667A2-4048-D561-F81A-8A10EAB0BFF1}" dt="2021-08-07T21:09:23.772" v="10" actId="20577"/>
          <ac:spMkLst>
            <pc:docMk/>
            <pc:sldMk cId="1174920529" sldId="270"/>
            <ac:spMk id="2" creationId="{74A585B8-A021-46A0-BD9B-DA44D26C70CC}"/>
          </ac:spMkLst>
        </pc:spChg>
        <pc:spChg chg="mod">
          <ac:chgData name="Yagna Priyadarshni Himachalapathy" userId="S::101264712@georgebrown.ca::c5095997-a98a-4acf-a832-f34aadf74a6f" providerId="AD" clId="Web-{9E5667A2-4048-D561-F81A-8A10EAB0BFF1}" dt="2021-08-07T21:20:41.197" v="73" actId="20577"/>
          <ac:spMkLst>
            <pc:docMk/>
            <pc:sldMk cId="1174920529" sldId="270"/>
            <ac:spMk id="3" creationId="{F136B6B3-465F-4EC5-B522-5F8BC39C59FE}"/>
          </ac:spMkLst>
        </pc:spChg>
        <pc:spChg chg="add mod">
          <ac:chgData name="Yagna Priyadarshni Himachalapathy" userId="S::101264712@georgebrown.ca::c5095997-a98a-4acf-a832-f34aadf74a6f" providerId="AD" clId="Web-{9E5667A2-4048-D561-F81A-8A10EAB0BFF1}" dt="2021-08-07T21:13:59.086" v="68" actId="20577"/>
          <ac:spMkLst>
            <pc:docMk/>
            <pc:sldMk cId="1174920529" sldId="270"/>
            <ac:spMk id="5" creationId="{DFDE0DB5-D941-4BD7-94CA-A51736863A50}"/>
          </ac:spMkLst>
        </pc:spChg>
      </pc:sldChg>
    </pc:docChg>
  </pc:docChgLst>
  <pc:docChgLst>
    <pc:chgData name="Sreeja Balakrishnan Thazhathethil" userId="S::101270113@georgebrown.ca::6810deb4-5ea6-4cd4-94d2-8afb0b71322d" providerId="AD" clId="Web-{7DE77404-7476-F175-1C3B-E91A6FC8597A}"/>
    <pc:docChg chg="modSld">
      <pc:chgData name="Sreeja Balakrishnan Thazhathethil" userId="S::101270113@georgebrown.ca::6810deb4-5ea6-4cd4-94d2-8afb0b71322d" providerId="AD" clId="Web-{7DE77404-7476-F175-1C3B-E91A6FC8597A}" dt="2021-08-05T16:47:24.693" v="7" actId="14100"/>
      <pc:docMkLst>
        <pc:docMk/>
      </pc:docMkLst>
      <pc:sldChg chg="modSp">
        <pc:chgData name="Sreeja Balakrishnan Thazhathethil" userId="S::101270113@georgebrown.ca::6810deb4-5ea6-4cd4-94d2-8afb0b71322d" providerId="AD" clId="Web-{7DE77404-7476-F175-1C3B-E91A6FC8597A}" dt="2021-08-05T16:47:24.693" v="7" actId="14100"/>
        <pc:sldMkLst>
          <pc:docMk/>
          <pc:sldMk cId="3385008021" sldId="260"/>
        </pc:sldMkLst>
        <pc:spChg chg="mod">
          <ac:chgData name="Sreeja Balakrishnan Thazhathethil" userId="S::101270113@georgebrown.ca::6810deb4-5ea6-4cd4-94d2-8afb0b71322d" providerId="AD" clId="Web-{7DE77404-7476-F175-1C3B-E91A6FC8597A}" dt="2021-08-05T16:47:24.693" v="7" actId="14100"/>
          <ac:spMkLst>
            <pc:docMk/>
            <pc:sldMk cId="3385008021" sldId="260"/>
            <ac:spMk id="2" creationId="{94BE69D0-9E3F-4849-A25C-044A497AC013}"/>
          </ac:spMkLst>
        </pc:spChg>
      </pc:sldChg>
      <pc:sldChg chg="modSp">
        <pc:chgData name="Sreeja Balakrishnan Thazhathethil" userId="S::101270113@georgebrown.ca::6810deb4-5ea6-4cd4-94d2-8afb0b71322d" providerId="AD" clId="Web-{7DE77404-7476-F175-1C3B-E91A6FC8597A}" dt="2021-08-05T16:46:46.193" v="3" actId="1076"/>
        <pc:sldMkLst>
          <pc:docMk/>
          <pc:sldMk cId="2135397270" sldId="261"/>
        </pc:sldMkLst>
        <pc:spChg chg="mod">
          <ac:chgData name="Sreeja Balakrishnan Thazhathethil" userId="S::101270113@georgebrown.ca::6810deb4-5ea6-4cd4-94d2-8afb0b71322d" providerId="AD" clId="Web-{7DE77404-7476-F175-1C3B-E91A6FC8597A}" dt="2021-08-05T16:46:42.224" v="2" actId="14100"/>
          <ac:spMkLst>
            <pc:docMk/>
            <pc:sldMk cId="2135397270" sldId="261"/>
            <ac:spMk id="2" creationId="{0184B74A-8D28-4208-B066-318C98CE1990}"/>
          </ac:spMkLst>
        </pc:spChg>
        <pc:spChg chg="mod">
          <ac:chgData name="Sreeja Balakrishnan Thazhathethil" userId="S::101270113@georgebrown.ca::6810deb4-5ea6-4cd4-94d2-8afb0b71322d" providerId="AD" clId="Web-{7DE77404-7476-F175-1C3B-E91A6FC8597A}" dt="2021-08-05T16:46:46.193" v="3" actId="1076"/>
          <ac:spMkLst>
            <pc:docMk/>
            <pc:sldMk cId="2135397270" sldId="261"/>
            <ac:spMk id="3" creationId="{94268296-2BB3-46E4-9C78-AAFD1D14FCA0}"/>
          </ac:spMkLst>
        </pc:spChg>
      </pc:sldChg>
      <pc:sldChg chg="modSp">
        <pc:chgData name="Sreeja Balakrishnan Thazhathethil" userId="S::101270113@georgebrown.ca::6810deb4-5ea6-4cd4-94d2-8afb0b71322d" providerId="AD" clId="Web-{7DE77404-7476-F175-1C3B-E91A6FC8597A}" dt="2021-08-05T16:46:55.911" v="4" actId="14100"/>
        <pc:sldMkLst>
          <pc:docMk/>
          <pc:sldMk cId="559758700" sldId="262"/>
        </pc:sldMkLst>
        <pc:spChg chg="mod">
          <ac:chgData name="Sreeja Balakrishnan Thazhathethil" userId="S::101270113@georgebrown.ca::6810deb4-5ea6-4cd4-94d2-8afb0b71322d" providerId="AD" clId="Web-{7DE77404-7476-F175-1C3B-E91A6FC8597A}" dt="2021-08-05T16:46:55.911" v="4" actId="14100"/>
          <ac:spMkLst>
            <pc:docMk/>
            <pc:sldMk cId="559758700" sldId="262"/>
            <ac:spMk id="2" creationId="{8F592D30-DCEE-4F38-964C-326C977975D9}"/>
          </ac:spMkLst>
        </pc:spChg>
        <pc:spChg chg="mod">
          <ac:chgData name="Sreeja Balakrishnan Thazhathethil" userId="S::101270113@georgebrown.ca::6810deb4-5ea6-4cd4-94d2-8afb0b71322d" providerId="AD" clId="Web-{7DE77404-7476-F175-1C3B-E91A6FC8597A}" dt="2021-08-05T16:46:36.364" v="1" actId="1076"/>
          <ac:spMkLst>
            <pc:docMk/>
            <pc:sldMk cId="559758700" sldId="262"/>
            <ac:spMk id="3" creationId="{4EB95AFC-691F-4951-A13E-06763787A989}"/>
          </ac:spMkLst>
        </pc:spChg>
      </pc:sldChg>
    </pc:docChg>
  </pc:docChgLst>
  <pc:docChgLst>
    <pc:chgData name="Sreeja Balakrishnan Thazhathethil" userId="S::101270113@georgebrown.ca::6810deb4-5ea6-4cd4-94d2-8afb0b71322d" providerId="AD" clId="Web-{A07A6929-34E9-C531-B153-D6BC93AE67A8}"/>
    <pc:docChg chg="addSld delSld modSld">
      <pc:chgData name="Sreeja Balakrishnan Thazhathethil" userId="S::101270113@georgebrown.ca::6810deb4-5ea6-4cd4-94d2-8afb0b71322d" providerId="AD" clId="Web-{A07A6929-34E9-C531-B153-D6BC93AE67A8}" dt="2021-08-05T16:07:51.997" v="813" actId="14100"/>
      <pc:docMkLst>
        <pc:docMk/>
      </pc:docMkLst>
      <pc:sldChg chg="addSp modSp mod setBg">
        <pc:chgData name="Sreeja Balakrishnan Thazhathethil" userId="S::101270113@georgebrown.ca::6810deb4-5ea6-4cd4-94d2-8afb0b71322d" providerId="AD" clId="Web-{A07A6929-34E9-C531-B153-D6BC93AE67A8}" dt="2021-08-05T16:07:27.011" v="812" actId="20577"/>
        <pc:sldMkLst>
          <pc:docMk/>
          <pc:sldMk cId="109857222" sldId="256"/>
        </pc:sldMkLst>
        <pc:spChg chg="mod">
          <ac:chgData name="Sreeja Balakrishnan Thazhathethil" userId="S::101270113@georgebrown.ca::6810deb4-5ea6-4cd4-94d2-8afb0b71322d" providerId="AD" clId="Web-{A07A6929-34E9-C531-B153-D6BC93AE67A8}" dt="2021-08-05T16:03:11.914" v="782" actId="14100"/>
          <ac:spMkLst>
            <pc:docMk/>
            <pc:sldMk cId="109857222" sldId="256"/>
            <ac:spMk id="2" creationId="{00000000-0000-0000-0000-000000000000}"/>
          </ac:spMkLst>
        </pc:spChg>
        <pc:spChg chg="mod">
          <ac:chgData name="Sreeja Balakrishnan Thazhathethil" userId="S::101270113@georgebrown.ca::6810deb4-5ea6-4cd4-94d2-8afb0b71322d" providerId="AD" clId="Web-{A07A6929-34E9-C531-B153-D6BC93AE67A8}" dt="2021-08-05T16:07:27.011" v="812" actId="20577"/>
          <ac:spMkLst>
            <pc:docMk/>
            <pc:sldMk cId="109857222" sldId="256"/>
            <ac:spMk id="3" creationId="{00000000-0000-0000-0000-000000000000}"/>
          </ac:spMkLst>
        </pc:spChg>
        <pc:spChg chg="add">
          <ac:chgData name="Sreeja Balakrishnan Thazhathethil" userId="S::101270113@georgebrown.ca::6810deb4-5ea6-4cd4-94d2-8afb0b71322d" providerId="AD" clId="Web-{A07A6929-34E9-C531-B153-D6BC93AE67A8}" dt="2021-08-05T16:02:48.490" v="780"/>
          <ac:spMkLst>
            <pc:docMk/>
            <pc:sldMk cId="109857222" sldId="256"/>
            <ac:spMk id="9" creationId="{C1DD1A8A-57D5-4A81-AD04-532B043C5611}"/>
          </ac:spMkLst>
        </pc:spChg>
        <pc:spChg chg="add">
          <ac:chgData name="Sreeja Balakrishnan Thazhathethil" userId="S::101270113@georgebrown.ca::6810deb4-5ea6-4cd4-94d2-8afb0b71322d" providerId="AD" clId="Web-{A07A6929-34E9-C531-B153-D6BC93AE67A8}" dt="2021-08-05T16:02:48.490" v="780"/>
          <ac:spMkLst>
            <pc:docMk/>
            <pc:sldMk cId="109857222" sldId="256"/>
            <ac:spMk id="11" creationId="{007891EC-4501-44ED-A8C8-B11B6DB767AB}"/>
          </ac:spMkLst>
        </pc:spChg>
        <pc:picChg chg="add">
          <ac:chgData name="Sreeja Balakrishnan Thazhathethil" userId="S::101270113@georgebrown.ca::6810deb4-5ea6-4cd4-94d2-8afb0b71322d" providerId="AD" clId="Web-{A07A6929-34E9-C531-B153-D6BC93AE67A8}" dt="2021-08-05T16:02:48.490" v="780"/>
          <ac:picMkLst>
            <pc:docMk/>
            <pc:sldMk cId="109857222" sldId="256"/>
            <ac:picMk id="5" creationId="{250214E1-A9A3-47AD-B511-F41A997CF631}"/>
          </ac:picMkLst>
        </pc:picChg>
      </pc:sldChg>
      <pc:sldChg chg="addSp delSp modSp new mod setBg">
        <pc:chgData name="Sreeja Balakrishnan Thazhathethil" userId="S::101270113@georgebrown.ca::6810deb4-5ea6-4cd4-94d2-8afb0b71322d" providerId="AD" clId="Web-{A07A6929-34E9-C531-B153-D6BC93AE67A8}" dt="2021-08-05T16:05:50.707" v="804" actId="20577"/>
        <pc:sldMkLst>
          <pc:docMk/>
          <pc:sldMk cId="2109431476" sldId="257"/>
        </pc:sldMkLst>
        <pc:spChg chg="mod">
          <ac:chgData name="Sreeja Balakrishnan Thazhathethil" userId="S::101270113@georgebrown.ca::6810deb4-5ea6-4cd4-94d2-8afb0b71322d" providerId="AD" clId="Web-{A07A6929-34E9-C531-B153-D6BC93AE67A8}" dt="2021-08-05T16:03:44.869" v="787"/>
          <ac:spMkLst>
            <pc:docMk/>
            <pc:sldMk cId="2109431476" sldId="257"/>
            <ac:spMk id="2" creationId="{AC8AD54D-9BBF-42B5-AC93-10B85E82E47E}"/>
          </ac:spMkLst>
        </pc:spChg>
        <pc:spChg chg="mod">
          <ac:chgData name="Sreeja Balakrishnan Thazhathethil" userId="S::101270113@georgebrown.ca::6810deb4-5ea6-4cd4-94d2-8afb0b71322d" providerId="AD" clId="Web-{A07A6929-34E9-C531-B153-D6BC93AE67A8}" dt="2021-08-05T16:05:50.707" v="804" actId="20577"/>
          <ac:spMkLst>
            <pc:docMk/>
            <pc:sldMk cId="2109431476" sldId="257"/>
            <ac:spMk id="3" creationId="{66035834-1BD6-49C3-80F2-6DF7E7192E94}"/>
          </ac:spMkLst>
        </pc:spChg>
        <pc:spChg chg="add del">
          <ac:chgData name="Sreeja Balakrishnan Thazhathethil" userId="S::101270113@georgebrown.ca::6810deb4-5ea6-4cd4-94d2-8afb0b71322d" providerId="AD" clId="Web-{A07A6929-34E9-C531-B153-D6BC93AE67A8}" dt="2021-08-05T15:58:38.612" v="760"/>
          <ac:spMkLst>
            <pc:docMk/>
            <pc:sldMk cId="2109431476" sldId="257"/>
            <ac:spMk id="8" creationId="{979E27D9-03C7-44E2-9FF8-15D0C8506AF7}"/>
          </ac:spMkLst>
        </pc:spChg>
        <pc:spChg chg="add del">
          <ac:chgData name="Sreeja Balakrishnan Thazhathethil" userId="S::101270113@georgebrown.ca::6810deb4-5ea6-4cd4-94d2-8afb0b71322d" providerId="AD" clId="Web-{A07A6929-34E9-C531-B153-D6BC93AE67A8}" dt="2021-08-05T15:58:38.612" v="760"/>
          <ac:spMkLst>
            <pc:docMk/>
            <pc:sldMk cId="2109431476" sldId="257"/>
            <ac:spMk id="10" creationId="{EEBF1590-3B36-48EE-A89D-3B6F3CB256AB}"/>
          </ac:spMkLst>
        </pc:spChg>
        <pc:spChg chg="add del">
          <ac:chgData name="Sreeja Balakrishnan Thazhathethil" userId="S::101270113@georgebrown.ca::6810deb4-5ea6-4cd4-94d2-8afb0b71322d" providerId="AD" clId="Web-{A07A6929-34E9-C531-B153-D6BC93AE67A8}" dt="2021-08-05T15:58:38.612" v="760"/>
          <ac:spMkLst>
            <pc:docMk/>
            <pc:sldMk cId="2109431476" sldId="257"/>
            <ac:spMk id="12" creationId="{AC8F6C8C-AB5A-4548-942D-E3FD40ACBC49}"/>
          </ac:spMkLst>
        </pc:spChg>
        <pc:spChg chg="add del">
          <ac:chgData name="Sreeja Balakrishnan Thazhathethil" userId="S::101270113@georgebrown.ca::6810deb4-5ea6-4cd4-94d2-8afb0b71322d" providerId="AD" clId="Web-{A07A6929-34E9-C531-B153-D6BC93AE67A8}" dt="2021-08-05T16:03:44.869" v="787"/>
          <ac:spMkLst>
            <pc:docMk/>
            <pc:sldMk cId="2109431476" sldId="257"/>
            <ac:spMk id="17" creationId="{3AD318CC-E2A8-4E27-9548-A047A78999B1}"/>
          </ac:spMkLst>
        </pc:spChg>
        <pc:spChg chg="add del">
          <ac:chgData name="Sreeja Balakrishnan Thazhathethil" userId="S::101270113@georgebrown.ca::6810deb4-5ea6-4cd4-94d2-8afb0b71322d" providerId="AD" clId="Web-{A07A6929-34E9-C531-B153-D6BC93AE67A8}" dt="2021-08-05T16:03:44.869" v="787"/>
          <ac:spMkLst>
            <pc:docMk/>
            <pc:sldMk cId="2109431476" sldId="257"/>
            <ac:spMk id="23" creationId="{2C1BBA94-3F40-40AA-8BB9-E69E25E537C1}"/>
          </ac:spMkLst>
        </pc:spChg>
        <pc:spChg chg="add">
          <ac:chgData name="Sreeja Balakrishnan Thazhathethil" userId="S::101270113@georgebrown.ca::6810deb4-5ea6-4cd4-94d2-8afb0b71322d" providerId="AD" clId="Web-{A07A6929-34E9-C531-B153-D6BC93AE67A8}" dt="2021-08-05T16:03:44.869" v="787"/>
          <ac:spMkLst>
            <pc:docMk/>
            <pc:sldMk cId="2109431476" sldId="257"/>
            <ac:spMk id="28" creationId="{09588DA8-065E-4F6F-8EFD-43104AB2E0CF}"/>
          </ac:spMkLst>
        </pc:spChg>
        <pc:spChg chg="add">
          <ac:chgData name="Sreeja Balakrishnan Thazhathethil" userId="S::101270113@georgebrown.ca::6810deb4-5ea6-4cd4-94d2-8afb0b71322d" providerId="AD" clId="Web-{A07A6929-34E9-C531-B153-D6BC93AE67A8}" dt="2021-08-05T16:03:44.869" v="787"/>
          <ac:spMkLst>
            <pc:docMk/>
            <pc:sldMk cId="2109431476" sldId="257"/>
            <ac:spMk id="30" creationId="{C4285719-470E-454C-AF62-8323075F1F5B}"/>
          </ac:spMkLst>
        </pc:spChg>
        <pc:spChg chg="add">
          <ac:chgData name="Sreeja Balakrishnan Thazhathethil" userId="S::101270113@georgebrown.ca::6810deb4-5ea6-4cd4-94d2-8afb0b71322d" providerId="AD" clId="Web-{A07A6929-34E9-C531-B153-D6BC93AE67A8}" dt="2021-08-05T16:03:44.869" v="787"/>
          <ac:spMkLst>
            <pc:docMk/>
            <pc:sldMk cId="2109431476" sldId="257"/>
            <ac:spMk id="32" creationId="{CD9FE4EF-C4D8-49A0-B2FF-81D8DB7D8A24}"/>
          </ac:spMkLst>
        </pc:spChg>
        <pc:spChg chg="add">
          <ac:chgData name="Sreeja Balakrishnan Thazhathethil" userId="S::101270113@georgebrown.ca::6810deb4-5ea6-4cd4-94d2-8afb0b71322d" providerId="AD" clId="Web-{A07A6929-34E9-C531-B153-D6BC93AE67A8}" dt="2021-08-05T16:03:44.869" v="787"/>
          <ac:spMkLst>
            <pc:docMk/>
            <pc:sldMk cId="2109431476" sldId="257"/>
            <ac:spMk id="34" creationId="{4300840D-0A0B-4512-BACA-B439D5B9C57C}"/>
          </ac:spMkLst>
        </pc:spChg>
        <pc:spChg chg="add">
          <ac:chgData name="Sreeja Balakrishnan Thazhathethil" userId="S::101270113@georgebrown.ca::6810deb4-5ea6-4cd4-94d2-8afb0b71322d" providerId="AD" clId="Web-{A07A6929-34E9-C531-B153-D6BC93AE67A8}" dt="2021-08-05T16:03:44.869" v="787"/>
          <ac:spMkLst>
            <pc:docMk/>
            <pc:sldMk cId="2109431476" sldId="257"/>
            <ac:spMk id="36" creationId="{D2B78728-A580-49A7-84F9-6EF6F583ADE0}"/>
          </ac:spMkLst>
        </pc:spChg>
        <pc:spChg chg="add">
          <ac:chgData name="Sreeja Balakrishnan Thazhathethil" userId="S::101270113@georgebrown.ca::6810deb4-5ea6-4cd4-94d2-8afb0b71322d" providerId="AD" clId="Web-{A07A6929-34E9-C531-B153-D6BC93AE67A8}" dt="2021-08-05T16:03:44.869" v="787"/>
          <ac:spMkLst>
            <pc:docMk/>
            <pc:sldMk cId="2109431476" sldId="257"/>
            <ac:spMk id="38" creationId="{38FAA1A1-D861-433F-88FA-1E9D6FD31D11}"/>
          </ac:spMkLst>
        </pc:spChg>
        <pc:spChg chg="add">
          <ac:chgData name="Sreeja Balakrishnan Thazhathethil" userId="S::101270113@georgebrown.ca::6810deb4-5ea6-4cd4-94d2-8afb0b71322d" providerId="AD" clId="Web-{A07A6929-34E9-C531-B153-D6BC93AE67A8}" dt="2021-08-05T16:03:44.869" v="787"/>
          <ac:spMkLst>
            <pc:docMk/>
            <pc:sldMk cId="2109431476" sldId="257"/>
            <ac:spMk id="40" creationId="{8D71EDA1-87BF-4D5D-AB79-F346FD19278A}"/>
          </ac:spMkLst>
        </pc:spChg>
        <pc:grpChg chg="add del">
          <ac:chgData name="Sreeja Balakrishnan Thazhathethil" userId="S::101270113@georgebrown.ca::6810deb4-5ea6-4cd4-94d2-8afb0b71322d" providerId="AD" clId="Web-{A07A6929-34E9-C531-B153-D6BC93AE67A8}" dt="2021-08-05T16:03:44.869" v="787"/>
          <ac:grpSpMkLst>
            <pc:docMk/>
            <pc:sldMk cId="2109431476" sldId="257"/>
            <ac:grpSpMk id="19" creationId="{B14B560F-9DD7-4302-A60B-EBD3EF59B073}"/>
          </ac:grpSpMkLst>
        </pc:grpChg>
      </pc:sldChg>
      <pc:sldChg chg="addSp delSp modSp new mod setBg modNotes">
        <pc:chgData name="Sreeja Balakrishnan Thazhathethil" userId="S::101270113@georgebrown.ca::6810deb4-5ea6-4cd4-94d2-8afb0b71322d" providerId="AD" clId="Web-{A07A6929-34E9-C531-B153-D6BC93AE67A8}" dt="2021-08-05T16:06:01.130" v="806" actId="14100"/>
        <pc:sldMkLst>
          <pc:docMk/>
          <pc:sldMk cId="3866993855" sldId="258"/>
        </pc:sldMkLst>
        <pc:spChg chg="mod">
          <ac:chgData name="Sreeja Balakrishnan Thazhathethil" userId="S::101270113@georgebrown.ca::6810deb4-5ea6-4cd4-94d2-8afb0b71322d" providerId="AD" clId="Web-{A07A6929-34E9-C531-B153-D6BC93AE67A8}" dt="2021-08-05T16:03:50.573" v="788"/>
          <ac:spMkLst>
            <pc:docMk/>
            <pc:sldMk cId="3866993855" sldId="258"/>
            <ac:spMk id="2" creationId="{4CF15B25-6C8C-46C6-A720-A980A501EE96}"/>
          </ac:spMkLst>
        </pc:spChg>
        <pc:spChg chg="mod">
          <ac:chgData name="Sreeja Balakrishnan Thazhathethil" userId="S::101270113@georgebrown.ca::6810deb4-5ea6-4cd4-94d2-8afb0b71322d" providerId="AD" clId="Web-{A07A6929-34E9-C531-B153-D6BC93AE67A8}" dt="2021-08-05T16:03:50.573" v="788"/>
          <ac:spMkLst>
            <pc:docMk/>
            <pc:sldMk cId="3866993855" sldId="258"/>
            <ac:spMk id="3" creationId="{FE49526C-CBC8-4325-A226-9CDD9D2027DC}"/>
          </ac:spMkLst>
        </pc:spChg>
        <pc:spChg chg="add del">
          <ac:chgData name="Sreeja Balakrishnan Thazhathethil" userId="S::101270113@georgebrown.ca::6810deb4-5ea6-4cd4-94d2-8afb0b71322d" providerId="AD" clId="Web-{A07A6929-34E9-C531-B153-D6BC93AE67A8}" dt="2021-08-05T15:59:37.835" v="768"/>
          <ac:spMkLst>
            <pc:docMk/>
            <pc:sldMk cId="3866993855" sldId="258"/>
            <ac:spMk id="7" creationId="{743AA782-23D1-4521-8CAD-47662984AA08}"/>
          </ac:spMkLst>
        </pc:spChg>
        <pc:spChg chg="add del">
          <ac:chgData name="Sreeja Balakrishnan Thazhathethil" userId="S::101270113@georgebrown.ca::6810deb4-5ea6-4cd4-94d2-8afb0b71322d" providerId="AD" clId="Web-{A07A6929-34E9-C531-B153-D6BC93AE67A8}" dt="2021-08-05T15:59:37.835" v="768"/>
          <ac:spMkLst>
            <pc:docMk/>
            <pc:sldMk cId="3866993855" sldId="258"/>
            <ac:spMk id="8" creationId="{71877DBC-BB60-40F0-AC93-2ACDBAAE60CE}"/>
          </ac:spMkLst>
        </pc:spChg>
        <pc:spChg chg="add del">
          <ac:chgData name="Sreeja Balakrishnan Thazhathethil" userId="S::101270113@georgebrown.ca::6810deb4-5ea6-4cd4-94d2-8afb0b71322d" providerId="AD" clId="Web-{A07A6929-34E9-C531-B153-D6BC93AE67A8}" dt="2021-08-05T15:58:19.517" v="758"/>
          <ac:spMkLst>
            <pc:docMk/>
            <pc:sldMk cId="3866993855" sldId="258"/>
            <ac:spMk id="10" creationId="{1B15ED52-F352-441B-82BF-E0EA34836D08}"/>
          </ac:spMkLst>
        </pc:spChg>
        <pc:spChg chg="add del">
          <ac:chgData name="Sreeja Balakrishnan Thazhathethil" userId="S::101270113@georgebrown.ca::6810deb4-5ea6-4cd4-94d2-8afb0b71322d" providerId="AD" clId="Web-{A07A6929-34E9-C531-B153-D6BC93AE67A8}" dt="2021-08-05T15:58:19.517" v="758"/>
          <ac:spMkLst>
            <pc:docMk/>
            <pc:sldMk cId="3866993855" sldId="258"/>
            <ac:spMk id="12" creationId="{61707E60-CEC9-4661-AA82-69242EB4BDC3}"/>
          </ac:spMkLst>
        </pc:spChg>
        <pc:spChg chg="add del">
          <ac:chgData name="Sreeja Balakrishnan Thazhathethil" userId="S::101270113@georgebrown.ca::6810deb4-5ea6-4cd4-94d2-8afb0b71322d" providerId="AD" clId="Web-{A07A6929-34E9-C531-B153-D6BC93AE67A8}" dt="2021-08-05T16:03:50.573" v="788"/>
          <ac:spMkLst>
            <pc:docMk/>
            <pc:sldMk cId="3866993855" sldId="258"/>
            <ac:spMk id="13" creationId="{201CC55D-ED54-4C5C-95E6-10947BD1103B}"/>
          </ac:spMkLst>
        </pc:spChg>
        <pc:spChg chg="add del">
          <ac:chgData name="Sreeja Balakrishnan Thazhathethil" userId="S::101270113@georgebrown.ca::6810deb4-5ea6-4cd4-94d2-8afb0b71322d" providerId="AD" clId="Web-{A07A6929-34E9-C531-B153-D6BC93AE67A8}" dt="2021-08-05T15:58:19.517" v="758"/>
          <ac:spMkLst>
            <pc:docMk/>
            <pc:sldMk cId="3866993855" sldId="258"/>
            <ac:spMk id="14" creationId="{8F035CD8-AE30-4146-96F2-036B0CE5E4F3}"/>
          </ac:spMkLst>
        </pc:spChg>
        <pc:spChg chg="add del">
          <ac:chgData name="Sreeja Balakrishnan Thazhathethil" userId="S::101270113@georgebrown.ca::6810deb4-5ea6-4cd4-94d2-8afb0b71322d" providerId="AD" clId="Web-{A07A6929-34E9-C531-B153-D6BC93AE67A8}" dt="2021-08-05T16:03:50.573" v="788"/>
          <ac:spMkLst>
            <pc:docMk/>
            <pc:sldMk cId="3866993855" sldId="258"/>
            <ac:spMk id="19" creationId="{3873B707-463F-40B0-8227-E8CC6C67EB25}"/>
          </ac:spMkLst>
        </pc:spChg>
        <pc:spChg chg="add del">
          <ac:chgData name="Sreeja Balakrishnan Thazhathethil" userId="S::101270113@georgebrown.ca::6810deb4-5ea6-4cd4-94d2-8afb0b71322d" providerId="AD" clId="Web-{A07A6929-34E9-C531-B153-D6BC93AE67A8}" dt="2021-08-05T16:03:50.573" v="788"/>
          <ac:spMkLst>
            <pc:docMk/>
            <pc:sldMk cId="3866993855" sldId="258"/>
            <ac:spMk id="21" creationId="{C13237C8-E62C-4F0D-A318-BD6FB6C2D138}"/>
          </ac:spMkLst>
        </pc:spChg>
        <pc:spChg chg="add del">
          <ac:chgData name="Sreeja Balakrishnan Thazhathethil" userId="S::101270113@georgebrown.ca::6810deb4-5ea6-4cd4-94d2-8afb0b71322d" providerId="AD" clId="Web-{A07A6929-34E9-C531-B153-D6BC93AE67A8}" dt="2021-08-05T16:03:50.573" v="788"/>
          <ac:spMkLst>
            <pc:docMk/>
            <pc:sldMk cId="3866993855" sldId="258"/>
            <ac:spMk id="23" creationId="{19C9EAEA-39D0-4B0E-A0EB-51E7B26740B1}"/>
          </ac:spMkLst>
        </pc:spChg>
        <pc:spChg chg="add">
          <ac:chgData name="Sreeja Balakrishnan Thazhathethil" userId="S::101270113@georgebrown.ca::6810deb4-5ea6-4cd4-94d2-8afb0b71322d" providerId="AD" clId="Web-{A07A6929-34E9-C531-B153-D6BC93AE67A8}" dt="2021-08-05T16:03:50.573" v="788"/>
          <ac:spMkLst>
            <pc:docMk/>
            <pc:sldMk cId="3866993855" sldId="258"/>
            <ac:spMk id="28" creationId="{12609869-9E80-471B-A487-A53288E0E791}"/>
          </ac:spMkLst>
        </pc:spChg>
        <pc:spChg chg="add">
          <ac:chgData name="Sreeja Balakrishnan Thazhathethil" userId="S::101270113@georgebrown.ca::6810deb4-5ea6-4cd4-94d2-8afb0b71322d" providerId="AD" clId="Web-{A07A6929-34E9-C531-B153-D6BC93AE67A8}" dt="2021-08-05T16:03:50.573" v="788"/>
          <ac:spMkLst>
            <pc:docMk/>
            <pc:sldMk cId="3866993855" sldId="258"/>
            <ac:spMk id="30" creationId="{7004738A-9D34-43E8-97D2-CA0EED4F8BE0}"/>
          </ac:spMkLst>
        </pc:spChg>
        <pc:spChg chg="add">
          <ac:chgData name="Sreeja Balakrishnan Thazhathethil" userId="S::101270113@georgebrown.ca::6810deb4-5ea6-4cd4-94d2-8afb0b71322d" providerId="AD" clId="Web-{A07A6929-34E9-C531-B153-D6BC93AE67A8}" dt="2021-08-05T16:03:50.573" v="788"/>
          <ac:spMkLst>
            <pc:docMk/>
            <pc:sldMk cId="3866993855" sldId="258"/>
            <ac:spMk id="32" creationId="{B8B8D07F-F13E-443E-BA68-2D26672D76B9}"/>
          </ac:spMkLst>
        </pc:spChg>
        <pc:spChg chg="add">
          <ac:chgData name="Sreeja Balakrishnan Thazhathethil" userId="S::101270113@georgebrown.ca::6810deb4-5ea6-4cd4-94d2-8afb0b71322d" providerId="AD" clId="Web-{A07A6929-34E9-C531-B153-D6BC93AE67A8}" dt="2021-08-05T16:03:50.573" v="788"/>
          <ac:spMkLst>
            <pc:docMk/>
            <pc:sldMk cId="3866993855" sldId="258"/>
            <ac:spMk id="34" creationId="{2813A4FA-24A5-41ED-A534-3807D1B2F344}"/>
          </ac:spMkLst>
        </pc:spChg>
        <pc:spChg chg="add">
          <ac:chgData name="Sreeja Balakrishnan Thazhathethil" userId="S::101270113@georgebrown.ca::6810deb4-5ea6-4cd4-94d2-8afb0b71322d" providerId="AD" clId="Web-{A07A6929-34E9-C531-B153-D6BC93AE67A8}" dt="2021-08-05T16:03:50.573" v="788"/>
          <ac:spMkLst>
            <pc:docMk/>
            <pc:sldMk cId="3866993855" sldId="258"/>
            <ac:spMk id="36" creationId="{C3944F27-CA70-4E84-A51A-E6BF89558979}"/>
          </ac:spMkLst>
        </pc:spChg>
        <pc:grpChg chg="add del">
          <ac:chgData name="Sreeja Balakrishnan Thazhathethil" userId="S::101270113@georgebrown.ca::6810deb4-5ea6-4cd4-94d2-8afb0b71322d" providerId="AD" clId="Web-{A07A6929-34E9-C531-B153-D6BC93AE67A8}" dt="2021-08-05T16:03:50.573" v="788"/>
          <ac:grpSpMkLst>
            <pc:docMk/>
            <pc:sldMk cId="3866993855" sldId="258"/>
            <ac:grpSpMk id="15" creationId="{1DE889C7-FAD6-4397-98E2-05D503484459}"/>
          </ac:grpSpMkLst>
        </pc:grpChg>
        <pc:picChg chg="add mod">
          <ac:chgData name="Sreeja Balakrishnan Thazhathethil" userId="S::101270113@georgebrown.ca::6810deb4-5ea6-4cd4-94d2-8afb0b71322d" providerId="AD" clId="Web-{A07A6929-34E9-C531-B153-D6BC93AE67A8}" dt="2021-08-05T16:06:01.130" v="806" actId="14100"/>
          <ac:picMkLst>
            <pc:docMk/>
            <pc:sldMk cId="3866993855" sldId="258"/>
            <ac:picMk id="5" creationId="{22BEFBB3-2F5B-4045-A3B9-D3435937DF54}"/>
          </ac:picMkLst>
        </pc:picChg>
      </pc:sldChg>
      <pc:sldChg chg="addSp delSp modSp new mod setBg">
        <pc:chgData name="Sreeja Balakrishnan Thazhathethil" userId="S::101270113@georgebrown.ca::6810deb4-5ea6-4cd4-94d2-8afb0b71322d" providerId="AD" clId="Web-{A07A6929-34E9-C531-B153-D6BC93AE67A8}" dt="2021-08-05T16:06:21.069" v="807"/>
        <pc:sldMkLst>
          <pc:docMk/>
          <pc:sldMk cId="4077810182" sldId="259"/>
        </pc:sldMkLst>
        <pc:spChg chg="mod">
          <ac:chgData name="Sreeja Balakrishnan Thazhathethil" userId="S::101270113@georgebrown.ca::6810deb4-5ea6-4cd4-94d2-8afb0b71322d" providerId="AD" clId="Web-{A07A6929-34E9-C531-B153-D6BC93AE67A8}" dt="2021-08-05T16:03:58.714" v="789"/>
          <ac:spMkLst>
            <pc:docMk/>
            <pc:sldMk cId="4077810182" sldId="259"/>
            <ac:spMk id="2" creationId="{222F17B2-A1B2-42E2-9A79-845EB58BBE73}"/>
          </ac:spMkLst>
        </pc:spChg>
        <pc:spChg chg="del">
          <ac:chgData name="Sreeja Balakrishnan Thazhathethil" userId="S::101270113@georgebrown.ca::6810deb4-5ea6-4cd4-94d2-8afb0b71322d" providerId="AD" clId="Web-{A07A6929-34E9-C531-B153-D6BC93AE67A8}" dt="2021-08-05T15:13:56.707" v="244"/>
          <ac:spMkLst>
            <pc:docMk/>
            <pc:sldMk cId="4077810182" sldId="259"/>
            <ac:spMk id="3" creationId="{7ACB0B1C-8994-4590-BA1F-B2A7B3121F90}"/>
          </ac:spMkLst>
        </pc:spChg>
        <pc:spChg chg="add mod">
          <ac:chgData name="Sreeja Balakrishnan Thazhathethil" userId="S::101270113@georgebrown.ca::6810deb4-5ea6-4cd4-94d2-8afb0b71322d" providerId="AD" clId="Web-{A07A6929-34E9-C531-B153-D6BC93AE67A8}" dt="2021-08-05T16:03:58.714" v="789"/>
          <ac:spMkLst>
            <pc:docMk/>
            <pc:sldMk cId="4077810182" sldId="259"/>
            <ac:spMk id="6" creationId="{D2E7F194-9BFD-4456-9C02-4BF6C26AE1E5}"/>
          </ac:spMkLst>
        </pc:spChg>
        <pc:spChg chg="add del">
          <ac:chgData name="Sreeja Balakrishnan Thazhathethil" userId="S::101270113@georgebrown.ca::6810deb4-5ea6-4cd4-94d2-8afb0b71322d" providerId="AD" clId="Web-{A07A6929-34E9-C531-B153-D6BC93AE67A8}" dt="2021-08-05T15:58:53.332" v="761"/>
          <ac:spMkLst>
            <pc:docMk/>
            <pc:sldMk cId="4077810182" sldId="259"/>
            <ac:spMk id="12" creationId="{9F701746-0657-4467-BBD3-24051A715C25}"/>
          </ac:spMkLst>
        </pc:spChg>
        <pc:spChg chg="add del">
          <ac:chgData name="Sreeja Balakrishnan Thazhathethil" userId="S::101270113@georgebrown.ca::6810deb4-5ea6-4cd4-94d2-8afb0b71322d" providerId="AD" clId="Web-{A07A6929-34E9-C531-B153-D6BC93AE67A8}" dt="2021-08-05T15:58:53.332" v="761"/>
          <ac:spMkLst>
            <pc:docMk/>
            <pc:sldMk cId="4077810182" sldId="259"/>
            <ac:spMk id="14" creationId="{117BEB00-3E3D-4F08-AF56-DB0D22FB5F64}"/>
          </ac:spMkLst>
        </pc:spChg>
        <pc:spChg chg="add del">
          <ac:chgData name="Sreeja Balakrishnan Thazhathethil" userId="S::101270113@georgebrown.ca::6810deb4-5ea6-4cd4-94d2-8afb0b71322d" providerId="AD" clId="Web-{A07A6929-34E9-C531-B153-D6BC93AE67A8}" dt="2021-08-05T15:59:13.818" v="766"/>
          <ac:spMkLst>
            <pc:docMk/>
            <pc:sldMk cId="4077810182" sldId="259"/>
            <ac:spMk id="19" creationId="{058A14AF-9FB5-4CC7-BA35-E8E85D3EDF0E}"/>
          </ac:spMkLst>
        </pc:spChg>
        <pc:spChg chg="add del">
          <ac:chgData name="Sreeja Balakrishnan Thazhathethil" userId="S::101270113@georgebrown.ca::6810deb4-5ea6-4cd4-94d2-8afb0b71322d" providerId="AD" clId="Web-{A07A6929-34E9-C531-B153-D6BC93AE67A8}" dt="2021-08-05T15:59:13.818" v="766"/>
          <ac:spMkLst>
            <pc:docMk/>
            <pc:sldMk cId="4077810182" sldId="259"/>
            <ac:spMk id="21" creationId="{3A9A4357-BD1D-4622-A4FE-766E6AB8DE84}"/>
          </ac:spMkLst>
        </pc:spChg>
        <pc:spChg chg="add del">
          <ac:chgData name="Sreeja Balakrishnan Thazhathethil" userId="S::101270113@georgebrown.ca::6810deb4-5ea6-4cd4-94d2-8afb0b71322d" providerId="AD" clId="Web-{A07A6929-34E9-C531-B153-D6BC93AE67A8}" dt="2021-08-05T15:59:13.818" v="766"/>
          <ac:spMkLst>
            <pc:docMk/>
            <pc:sldMk cId="4077810182" sldId="259"/>
            <ac:spMk id="23" creationId="{E659831F-0D9A-4C63-9EBB-8435B85A440F}"/>
          </ac:spMkLst>
        </pc:spChg>
        <pc:spChg chg="add del">
          <ac:chgData name="Sreeja Balakrishnan Thazhathethil" userId="S::101270113@georgebrown.ca::6810deb4-5ea6-4cd4-94d2-8afb0b71322d" providerId="AD" clId="Web-{A07A6929-34E9-C531-B153-D6BC93AE67A8}" dt="2021-08-05T15:59:13.818" v="766"/>
          <ac:spMkLst>
            <pc:docMk/>
            <pc:sldMk cId="4077810182" sldId="259"/>
            <ac:spMk id="25" creationId="{E6995CE5-F890-4ABA-82A2-26507CE8D2A3}"/>
          </ac:spMkLst>
        </pc:spChg>
        <pc:spChg chg="add del">
          <ac:chgData name="Sreeja Balakrishnan Thazhathethil" userId="S::101270113@georgebrown.ca::6810deb4-5ea6-4cd4-94d2-8afb0b71322d" providerId="AD" clId="Web-{A07A6929-34E9-C531-B153-D6BC93AE67A8}" dt="2021-08-05T16:03:58.714" v="789"/>
          <ac:spMkLst>
            <pc:docMk/>
            <pc:sldMk cId="4077810182" sldId="259"/>
            <ac:spMk id="27" creationId="{DBC6133C-0615-4CE4-9132-37E609A9BDFA}"/>
          </ac:spMkLst>
        </pc:spChg>
        <pc:spChg chg="add del">
          <ac:chgData name="Sreeja Balakrishnan Thazhathethil" userId="S::101270113@georgebrown.ca::6810deb4-5ea6-4cd4-94d2-8afb0b71322d" providerId="AD" clId="Web-{A07A6929-34E9-C531-B153-D6BC93AE67A8}" dt="2021-08-05T16:03:58.714" v="789"/>
          <ac:spMkLst>
            <pc:docMk/>
            <pc:sldMk cId="4077810182" sldId="259"/>
            <ac:spMk id="28" creationId="{169CC832-2974-4E8D-90ED-3E2941BA7336}"/>
          </ac:spMkLst>
        </pc:spChg>
        <pc:spChg chg="add del">
          <ac:chgData name="Sreeja Balakrishnan Thazhathethil" userId="S::101270113@georgebrown.ca::6810deb4-5ea6-4cd4-94d2-8afb0b71322d" providerId="AD" clId="Web-{A07A6929-34E9-C531-B153-D6BC93AE67A8}" dt="2021-08-05T16:03:58.714" v="789"/>
          <ac:spMkLst>
            <pc:docMk/>
            <pc:sldMk cId="4077810182" sldId="259"/>
            <ac:spMk id="29" creationId="{08980754-6F4B-43C9-B9BE-127B6BED6586}"/>
          </ac:spMkLst>
        </pc:spChg>
        <pc:spChg chg="add del">
          <ac:chgData name="Sreeja Balakrishnan Thazhathethil" userId="S::101270113@georgebrown.ca::6810deb4-5ea6-4cd4-94d2-8afb0b71322d" providerId="AD" clId="Web-{A07A6929-34E9-C531-B153-D6BC93AE67A8}" dt="2021-08-05T15:59:13.802" v="765"/>
          <ac:spMkLst>
            <pc:docMk/>
            <pc:sldMk cId="4077810182" sldId="259"/>
            <ac:spMk id="30" creationId="{201CC55D-ED54-4C5C-95E6-10947BD1103B}"/>
          </ac:spMkLst>
        </pc:spChg>
        <pc:spChg chg="add del">
          <ac:chgData name="Sreeja Balakrishnan Thazhathethil" userId="S::101270113@georgebrown.ca::6810deb4-5ea6-4cd4-94d2-8afb0b71322d" providerId="AD" clId="Web-{A07A6929-34E9-C531-B153-D6BC93AE67A8}" dt="2021-08-05T16:03:58.714" v="789"/>
          <ac:spMkLst>
            <pc:docMk/>
            <pc:sldMk cId="4077810182" sldId="259"/>
            <ac:spMk id="31" creationId="{2C1BBA94-3F40-40AA-8BB9-E69E25E537C1}"/>
          </ac:spMkLst>
        </pc:spChg>
        <pc:spChg chg="add del">
          <ac:chgData name="Sreeja Balakrishnan Thazhathethil" userId="S::101270113@georgebrown.ca::6810deb4-5ea6-4cd4-94d2-8afb0b71322d" providerId="AD" clId="Web-{A07A6929-34E9-C531-B153-D6BC93AE67A8}" dt="2021-08-05T16:03:58.714" v="789"/>
          <ac:spMkLst>
            <pc:docMk/>
            <pc:sldMk cId="4077810182" sldId="259"/>
            <ac:spMk id="34" creationId="{55222F96-971A-4F90-B841-6BAB416C7AC1}"/>
          </ac:spMkLst>
        </pc:spChg>
        <pc:spChg chg="add del">
          <ac:chgData name="Sreeja Balakrishnan Thazhathethil" userId="S::101270113@georgebrown.ca::6810deb4-5ea6-4cd4-94d2-8afb0b71322d" providerId="AD" clId="Web-{A07A6929-34E9-C531-B153-D6BC93AE67A8}" dt="2021-08-05T15:59:13.802" v="765"/>
          <ac:spMkLst>
            <pc:docMk/>
            <pc:sldMk cId="4077810182" sldId="259"/>
            <ac:spMk id="36" creationId="{3873B707-463F-40B0-8227-E8CC6C67EB25}"/>
          </ac:spMkLst>
        </pc:spChg>
        <pc:spChg chg="add del">
          <ac:chgData name="Sreeja Balakrishnan Thazhathethil" userId="S::101270113@georgebrown.ca::6810deb4-5ea6-4cd4-94d2-8afb0b71322d" providerId="AD" clId="Web-{A07A6929-34E9-C531-B153-D6BC93AE67A8}" dt="2021-08-05T15:59:13.802" v="765"/>
          <ac:spMkLst>
            <pc:docMk/>
            <pc:sldMk cId="4077810182" sldId="259"/>
            <ac:spMk id="38" creationId="{C13237C8-E62C-4F0D-A318-BD6FB6C2D138}"/>
          </ac:spMkLst>
        </pc:spChg>
        <pc:spChg chg="add">
          <ac:chgData name="Sreeja Balakrishnan Thazhathethil" userId="S::101270113@georgebrown.ca::6810deb4-5ea6-4cd4-94d2-8afb0b71322d" providerId="AD" clId="Web-{A07A6929-34E9-C531-B153-D6BC93AE67A8}" dt="2021-08-05T16:03:58.714" v="789"/>
          <ac:spMkLst>
            <pc:docMk/>
            <pc:sldMk cId="4077810182" sldId="259"/>
            <ac:spMk id="39" creationId="{979E27D9-03C7-44E2-9FF8-15D0C8506AF7}"/>
          </ac:spMkLst>
        </pc:spChg>
        <pc:spChg chg="add del">
          <ac:chgData name="Sreeja Balakrishnan Thazhathethil" userId="S::101270113@georgebrown.ca::6810deb4-5ea6-4cd4-94d2-8afb0b71322d" providerId="AD" clId="Web-{A07A6929-34E9-C531-B153-D6BC93AE67A8}" dt="2021-08-05T15:59:13.802" v="765"/>
          <ac:spMkLst>
            <pc:docMk/>
            <pc:sldMk cId="4077810182" sldId="259"/>
            <ac:spMk id="40" creationId="{19C9EAEA-39D0-4B0E-A0EB-51E7B26740B1}"/>
          </ac:spMkLst>
        </pc:spChg>
        <pc:spChg chg="add">
          <ac:chgData name="Sreeja Balakrishnan Thazhathethil" userId="S::101270113@georgebrown.ca::6810deb4-5ea6-4cd4-94d2-8afb0b71322d" providerId="AD" clId="Web-{A07A6929-34E9-C531-B153-D6BC93AE67A8}" dt="2021-08-05T16:03:58.714" v="789"/>
          <ac:spMkLst>
            <pc:docMk/>
            <pc:sldMk cId="4077810182" sldId="259"/>
            <ac:spMk id="41" creationId="{EEBF1590-3B36-48EE-A89D-3B6F3CB256AB}"/>
          </ac:spMkLst>
        </pc:spChg>
        <pc:spChg chg="add">
          <ac:chgData name="Sreeja Balakrishnan Thazhathethil" userId="S::101270113@georgebrown.ca::6810deb4-5ea6-4cd4-94d2-8afb0b71322d" providerId="AD" clId="Web-{A07A6929-34E9-C531-B153-D6BC93AE67A8}" dt="2021-08-05T16:03:58.714" v="789"/>
          <ac:spMkLst>
            <pc:docMk/>
            <pc:sldMk cId="4077810182" sldId="259"/>
            <ac:spMk id="43" creationId="{AC8F6C8C-AB5A-4548-942D-E3FD40ACBC49}"/>
          </ac:spMkLst>
        </pc:spChg>
        <pc:grpChg chg="add del">
          <ac:chgData name="Sreeja Balakrishnan Thazhathethil" userId="S::101270113@georgebrown.ca::6810deb4-5ea6-4cd4-94d2-8afb0b71322d" providerId="AD" clId="Web-{A07A6929-34E9-C531-B153-D6BC93AE67A8}" dt="2021-08-05T15:59:13.802" v="765"/>
          <ac:grpSpMkLst>
            <pc:docMk/>
            <pc:sldMk cId="4077810182" sldId="259"/>
            <ac:grpSpMk id="32" creationId="{1DE889C7-FAD6-4397-98E2-05D503484459}"/>
          </ac:grpSpMkLst>
        </pc:grpChg>
        <pc:picChg chg="add del mod ord">
          <ac:chgData name="Sreeja Balakrishnan Thazhathethil" userId="S::101270113@georgebrown.ca::6810deb4-5ea6-4cd4-94d2-8afb0b71322d" providerId="AD" clId="Web-{A07A6929-34E9-C531-B153-D6BC93AE67A8}" dt="2021-08-05T15:15:44.574" v="255"/>
          <ac:picMkLst>
            <pc:docMk/>
            <pc:sldMk cId="4077810182" sldId="259"/>
            <ac:picMk id="4" creationId="{EA209B1D-94EA-4645-A036-F205CA15F693}"/>
          </ac:picMkLst>
        </pc:picChg>
        <pc:picChg chg="add del mod">
          <ac:chgData name="Sreeja Balakrishnan Thazhathethil" userId="S::101270113@georgebrown.ca::6810deb4-5ea6-4cd4-94d2-8afb0b71322d" providerId="AD" clId="Web-{A07A6929-34E9-C531-B153-D6BC93AE67A8}" dt="2021-08-05T15:26:13.247" v="370"/>
          <ac:picMkLst>
            <pc:docMk/>
            <pc:sldMk cId="4077810182" sldId="259"/>
            <ac:picMk id="7" creationId="{6B379FE3-627B-4E7D-8834-F7E71C34D7C3}"/>
          </ac:picMkLst>
        </pc:picChg>
        <pc:picChg chg="add del">
          <ac:chgData name="Sreeja Balakrishnan Thazhathethil" userId="S::101270113@georgebrown.ca::6810deb4-5ea6-4cd4-94d2-8afb0b71322d" providerId="AD" clId="Web-{A07A6929-34E9-C531-B153-D6BC93AE67A8}" dt="2021-08-05T15:18:35.775" v="311"/>
          <ac:picMkLst>
            <pc:docMk/>
            <pc:sldMk cId="4077810182" sldId="259"/>
            <ac:picMk id="8" creationId="{E598D571-6A75-480D-8D17-177EBC292986}"/>
          </ac:picMkLst>
        </pc:picChg>
        <pc:picChg chg="add del mod">
          <ac:chgData name="Sreeja Balakrishnan Thazhathethil" userId="S::101270113@georgebrown.ca::6810deb4-5ea6-4cd4-94d2-8afb0b71322d" providerId="AD" clId="Web-{A07A6929-34E9-C531-B153-D6BC93AE67A8}" dt="2021-08-05T15:26:11.653" v="369"/>
          <ac:picMkLst>
            <pc:docMk/>
            <pc:sldMk cId="4077810182" sldId="259"/>
            <ac:picMk id="9" creationId="{0E047C55-3F1F-48AD-930E-2B2D5E4ECBC4}"/>
          </ac:picMkLst>
        </pc:picChg>
        <pc:picChg chg="add mod">
          <ac:chgData name="Sreeja Balakrishnan Thazhathethil" userId="S::101270113@georgebrown.ca::6810deb4-5ea6-4cd4-94d2-8afb0b71322d" providerId="AD" clId="Web-{A07A6929-34E9-C531-B153-D6BC93AE67A8}" dt="2021-08-05T16:06:21.069" v="807"/>
          <ac:picMkLst>
            <pc:docMk/>
            <pc:sldMk cId="4077810182" sldId="259"/>
            <ac:picMk id="10" creationId="{BFB47D2A-1294-47BF-A1CD-46B1BB9FE24E}"/>
          </ac:picMkLst>
        </pc:picChg>
      </pc:sldChg>
      <pc:sldChg chg="addSp delSp modSp new mod setBg">
        <pc:chgData name="Sreeja Balakrishnan Thazhathethil" userId="S::101270113@georgebrown.ca::6810deb4-5ea6-4cd4-94d2-8afb0b71322d" providerId="AD" clId="Web-{A07A6929-34E9-C531-B153-D6BC93AE67A8}" dt="2021-08-05T16:07:51.997" v="813" actId="14100"/>
        <pc:sldMkLst>
          <pc:docMk/>
          <pc:sldMk cId="3385008021" sldId="260"/>
        </pc:sldMkLst>
        <pc:spChg chg="mod">
          <ac:chgData name="Sreeja Balakrishnan Thazhathethil" userId="S::101270113@georgebrown.ca::6810deb4-5ea6-4cd4-94d2-8afb0b71322d" providerId="AD" clId="Web-{A07A6929-34E9-C531-B153-D6BC93AE67A8}" dt="2021-08-05T16:07:51.997" v="813" actId="14100"/>
          <ac:spMkLst>
            <pc:docMk/>
            <pc:sldMk cId="3385008021" sldId="260"/>
            <ac:spMk id="2" creationId="{94BE69D0-9E3F-4849-A25C-044A497AC013}"/>
          </ac:spMkLst>
        </pc:spChg>
        <pc:spChg chg="del mod">
          <ac:chgData name="Sreeja Balakrishnan Thazhathethil" userId="S::101270113@georgebrown.ca::6810deb4-5ea6-4cd4-94d2-8afb0b71322d" providerId="AD" clId="Web-{A07A6929-34E9-C531-B153-D6BC93AE67A8}" dt="2021-08-05T15:56:45.338" v="754"/>
          <ac:spMkLst>
            <pc:docMk/>
            <pc:sldMk cId="3385008021" sldId="260"/>
            <ac:spMk id="3" creationId="{8E5C87BA-1976-4573-A660-D010F0CB8275}"/>
          </ac:spMkLst>
        </pc:spChg>
        <pc:spChg chg="add">
          <ac:chgData name="Sreeja Balakrishnan Thazhathethil" userId="S::101270113@georgebrown.ca::6810deb4-5ea6-4cd4-94d2-8afb0b71322d" providerId="AD" clId="Web-{A07A6929-34E9-C531-B153-D6BC93AE67A8}" dt="2021-08-05T15:56:45.338" v="754"/>
          <ac:spMkLst>
            <pc:docMk/>
            <pc:sldMk cId="3385008021" sldId="260"/>
            <ac:spMk id="9" creationId="{BACC6370-2D7E-4714-9D71-7542949D7D5D}"/>
          </ac:spMkLst>
        </pc:spChg>
        <pc:spChg chg="add">
          <ac:chgData name="Sreeja Balakrishnan Thazhathethil" userId="S::101270113@georgebrown.ca::6810deb4-5ea6-4cd4-94d2-8afb0b71322d" providerId="AD" clId="Web-{A07A6929-34E9-C531-B153-D6BC93AE67A8}" dt="2021-08-05T15:56:45.338" v="754"/>
          <ac:spMkLst>
            <pc:docMk/>
            <pc:sldMk cId="3385008021" sldId="260"/>
            <ac:spMk id="11" creationId="{256B2C21-A230-48C0-8DF1-C46611373C44}"/>
          </ac:spMkLst>
        </pc:spChg>
        <pc:spChg chg="add">
          <ac:chgData name="Sreeja Balakrishnan Thazhathethil" userId="S::101270113@georgebrown.ca::6810deb4-5ea6-4cd4-94d2-8afb0b71322d" providerId="AD" clId="Web-{A07A6929-34E9-C531-B153-D6BC93AE67A8}" dt="2021-08-05T15:56:45.338" v="754"/>
          <ac:spMkLst>
            <pc:docMk/>
            <pc:sldMk cId="3385008021" sldId="260"/>
            <ac:spMk id="13" creationId="{3847E18C-932D-4C95-AABA-FEC7C9499AD7}"/>
          </ac:spMkLst>
        </pc:spChg>
        <pc:spChg chg="add">
          <ac:chgData name="Sreeja Balakrishnan Thazhathethil" userId="S::101270113@georgebrown.ca::6810deb4-5ea6-4cd4-94d2-8afb0b71322d" providerId="AD" clId="Web-{A07A6929-34E9-C531-B153-D6BC93AE67A8}" dt="2021-08-05T15:56:45.338" v="754"/>
          <ac:spMkLst>
            <pc:docMk/>
            <pc:sldMk cId="3385008021" sldId="260"/>
            <ac:spMk id="15" creationId="{3150CB11-0C61-439E-910F-5787759E72A0}"/>
          </ac:spMkLst>
        </pc:spChg>
        <pc:spChg chg="add">
          <ac:chgData name="Sreeja Balakrishnan Thazhathethil" userId="S::101270113@georgebrown.ca::6810deb4-5ea6-4cd4-94d2-8afb0b71322d" providerId="AD" clId="Web-{A07A6929-34E9-C531-B153-D6BC93AE67A8}" dt="2021-08-05T15:56:45.338" v="754"/>
          <ac:spMkLst>
            <pc:docMk/>
            <pc:sldMk cId="3385008021" sldId="260"/>
            <ac:spMk id="17" creationId="{43F8A58B-5155-44CE-A5FF-7647B47D0A7A}"/>
          </ac:spMkLst>
        </pc:spChg>
        <pc:spChg chg="add">
          <ac:chgData name="Sreeja Balakrishnan Thazhathethil" userId="S::101270113@georgebrown.ca::6810deb4-5ea6-4cd4-94d2-8afb0b71322d" providerId="AD" clId="Web-{A07A6929-34E9-C531-B153-D6BC93AE67A8}" dt="2021-08-05T15:56:45.338" v="754"/>
          <ac:spMkLst>
            <pc:docMk/>
            <pc:sldMk cId="3385008021" sldId="260"/>
            <ac:spMk id="19" creationId="{443F2ACA-E6D6-4028-82DD-F03C262D5DE6}"/>
          </ac:spMkLst>
        </pc:spChg>
        <pc:graphicFrameChg chg="add modGraphic">
          <ac:chgData name="Sreeja Balakrishnan Thazhathethil" userId="S::101270113@georgebrown.ca::6810deb4-5ea6-4cd4-94d2-8afb0b71322d" providerId="AD" clId="Web-{A07A6929-34E9-C531-B153-D6BC93AE67A8}" dt="2021-08-05T16:04:53.343" v="793"/>
          <ac:graphicFrameMkLst>
            <pc:docMk/>
            <pc:sldMk cId="3385008021" sldId="260"/>
            <ac:graphicFrameMk id="5" creationId="{8A63B12A-97D9-4CDD-95F7-345DF4A9CBA1}"/>
          </ac:graphicFrameMkLst>
        </pc:graphicFrameChg>
      </pc:sldChg>
      <pc:sldChg chg="addSp delSp modSp new mod setBg">
        <pc:chgData name="Sreeja Balakrishnan Thazhathethil" userId="S::101270113@georgebrown.ca::6810deb4-5ea6-4cd4-94d2-8afb0b71322d" providerId="AD" clId="Web-{A07A6929-34E9-C531-B153-D6BC93AE67A8}" dt="2021-08-05T16:06:28.647" v="808"/>
        <pc:sldMkLst>
          <pc:docMk/>
          <pc:sldMk cId="2135397270" sldId="261"/>
        </pc:sldMkLst>
        <pc:spChg chg="mod">
          <ac:chgData name="Sreeja Balakrishnan Thazhathethil" userId="S::101270113@georgebrown.ca::6810deb4-5ea6-4cd4-94d2-8afb0b71322d" providerId="AD" clId="Web-{A07A6929-34E9-C531-B153-D6BC93AE67A8}" dt="2021-08-05T16:04:07.418" v="790"/>
          <ac:spMkLst>
            <pc:docMk/>
            <pc:sldMk cId="2135397270" sldId="261"/>
            <ac:spMk id="2" creationId="{0184B74A-8D28-4208-B066-318C98CE1990}"/>
          </ac:spMkLst>
        </pc:spChg>
        <pc:spChg chg="mod">
          <ac:chgData name="Sreeja Balakrishnan Thazhathethil" userId="S::101270113@georgebrown.ca::6810deb4-5ea6-4cd4-94d2-8afb0b71322d" providerId="AD" clId="Web-{A07A6929-34E9-C531-B153-D6BC93AE67A8}" dt="2021-08-05T16:04:07.418" v="790"/>
          <ac:spMkLst>
            <pc:docMk/>
            <pc:sldMk cId="2135397270" sldId="261"/>
            <ac:spMk id="3" creationId="{94268296-2BB3-46E4-9C78-AAFD1D14FCA0}"/>
          </ac:spMkLst>
        </pc:spChg>
        <pc:spChg chg="add del">
          <ac:chgData name="Sreeja Balakrishnan Thazhathethil" userId="S::101270113@georgebrown.ca::6810deb4-5ea6-4cd4-94d2-8afb0b71322d" providerId="AD" clId="Web-{A07A6929-34E9-C531-B153-D6BC93AE67A8}" dt="2021-08-05T16:04:07.418" v="790"/>
          <ac:spMkLst>
            <pc:docMk/>
            <pc:sldMk cId="2135397270" sldId="261"/>
            <ac:spMk id="6" creationId="{DBC6133C-0615-4CE4-9132-37E609A9BDFA}"/>
          </ac:spMkLst>
        </pc:spChg>
        <pc:spChg chg="add del">
          <ac:chgData name="Sreeja Balakrishnan Thazhathethil" userId="S::101270113@georgebrown.ca::6810deb4-5ea6-4cd4-94d2-8afb0b71322d" providerId="AD" clId="Web-{A07A6929-34E9-C531-B153-D6BC93AE67A8}" dt="2021-08-05T16:04:07.418" v="790"/>
          <ac:spMkLst>
            <pc:docMk/>
            <pc:sldMk cId="2135397270" sldId="261"/>
            <ac:spMk id="7" creationId="{169CC832-2974-4E8D-90ED-3E2941BA7336}"/>
          </ac:spMkLst>
        </pc:spChg>
        <pc:spChg chg="add del">
          <ac:chgData name="Sreeja Balakrishnan Thazhathethil" userId="S::101270113@georgebrown.ca::6810deb4-5ea6-4cd4-94d2-8afb0b71322d" providerId="AD" clId="Web-{A07A6929-34E9-C531-B153-D6BC93AE67A8}" dt="2021-08-05T16:04:07.418" v="790"/>
          <ac:spMkLst>
            <pc:docMk/>
            <pc:sldMk cId="2135397270" sldId="261"/>
            <ac:spMk id="8" creationId="{55222F96-971A-4F90-B841-6BAB416C7AC1}"/>
          </ac:spMkLst>
        </pc:spChg>
        <pc:spChg chg="add del">
          <ac:chgData name="Sreeja Balakrishnan Thazhathethil" userId="S::101270113@georgebrown.ca::6810deb4-5ea6-4cd4-94d2-8afb0b71322d" providerId="AD" clId="Web-{A07A6929-34E9-C531-B153-D6BC93AE67A8}" dt="2021-08-05T16:00:06.040" v="770"/>
          <ac:spMkLst>
            <pc:docMk/>
            <pc:sldMk cId="2135397270" sldId="261"/>
            <ac:spMk id="9" creationId="{117AB3D3-3C9C-4DED-809A-78734805B895}"/>
          </ac:spMkLst>
        </pc:spChg>
        <pc:spChg chg="add del">
          <ac:chgData name="Sreeja Balakrishnan Thazhathethil" userId="S::101270113@georgebrown.ca::6810deb4-5ea6-4cd4-94d2-8afb0b71322d" providerId="AD" clId="Web-{A07A6929-34E9-C531-B153-D6BC93AE67A8}" dt="2021-08-05T16:04:07.418" v="790"/>
          <ac:spMkLst>
            <pc:docMk/>
            <pc:sldMk cId="2135397270" sldId="261"/>
            <ac:spMk id="10" creationId="{08980754-6F4B-43C9-B9BE-127B6BED6586}"/>
          </ac:spMkLst>
        </pc:spChg>
        <pc:spChg chg="add del">
          <ac:chgData name="Sreeja Balakrishnan Thazhathethil" userId="S::101270113@georgebrown.ca::6810deb4-5ea6-4cd4-94d2-8afb0b71322d" providerId="AD" clId="Web-{A07A6929-34E9-C531-B153-D6BC93AE67A8}" dt="2021-08-05T16:00:06.040" v="770"/>
          <ac:spMkLst>
            <pc:docMk/>
            <pc:sldMk cId="2135397270" sldId="261"/>
            <ac:spMk id="11" creationId="{3A9A4357-BD1D-4622-A4FE-766E6AB8DE84}"/>
          </ac:spMkLst>
        </pc:spChg>
        <pc:spChg chg="add del">
          <ac:chgData name="Sreeja Balakrishnan Thazhathethil" userId="S::101270113@georgebrown.ca::6810deb4-5ea6-4cd4-94d2-8afb0b71322d" providerId="AD" clId="Web-{A07A6929-34E9-C531-B153-D6BC93AE67A8}" dt="2021-08-05T16:00:06.040" v="770"/>
          <ac:spMkLst>
            <pc:docMk/>
            <pc:sldMk cId="2135397270" sldId="261"/>
            <ac:spMk id="13" creationId="{E659831F-0D9A-4C63-9EBB-8435B85A440F}"/>
          </ac:spMkLst>
        </pc:spChg>
        <pc:spChg chg="add del">
          <ac:chgData name="Sreeja Balakrishnan Thazhathethil" userId="S::101270113@georgebrown.ca::6810deb4-5ea6-4cd4-94d2-8afb0b71322d" providerId="AD" clId="Web-{A07A6929-34E9-C531-B153-D6BC93AE67A8}" dt="2021-08-05T16:00:06.040" v="770"/>
          <ac:spMkLst>
            <pc:docMk/>
            <pc:sldMk cId="2135397270" sldId="261"/>
            <ac:spMk id="15" creationId="{E6995CE5-F890-4ABA-82A2-26507CE8D2A3}"/>
          </ac:spMkLst>
        </pc:spChg>
        <pc:spChg chg="add del">
          <ac:chgData name="Sreeja Balakrishnan Thazhathethil" userId="S::101270113@georgebrown.ca::6810deb4-5ea6-4cd4-94d2-8afb0b71322d" providerId="AD" clId="Web-{A07A6929-34E9-C531-B153-D6BC93AE67A8}" dt="2021-08-05T16:04:07.418" v="790"/>
          <ac:spMkLst>
            <pc:docMk/>
            <pc:sldMk cId="2135397270" sldId="261"/>
            <ac:spMk id="17" creationId="{2C1BBA94-3F40-40AA-8BB9-E69E25E537C1}"/>
          </ac:spMkLst>
        </pc:spChg>
        <pc:spChg chg="add">
          <ac:chgData name="Sreeja Balakrishnan Thazhathethil" userId="S::101270113@georgebrown.ca::6810deb4-5ea6-4cd4-94d2-8afb0b71322d" providerId="AD" clId="Web-{A07A6929-34E9-C531-B153-D6BC93AE67A8}" dt="2021-08-05T16:04:07.418" v="790"/>
          <ac:spMkLst>
            <pc:docMk/>
            <pc:sldMk cId="2135397270" sldId="261"/>
            <ac:spMk id="22" creationId="{979E27D9-03C7-44E2-9FF8-15D0C8506AF7}"/>
          </ac:spMkLst>
        </pc:spChg>
        <pc:spChg chg="add">
          <ac:chgData name="Sreeja Balakrishnan Thazhathethil" userId="S::101270113@georgebrown.ca::6810deb4-5ea6-4cd4-94d2-8afb0b71322d" providerId="AD" clId="Web-{A07A6929-34E9-C531-B153-D6BC93AE67A8}" dt="2021-08-05T16:04:07.418" v="790"/>
          <ac:spMkLst>
            <pc:docMk/>
            <pc:sldMk cId="2135397270" sldId="261"/>
            <ac:spMk id="24" creationId="{EEBF1590-3B36-48EE-A89D-3B6F3CB256AB}"/>
          </ac:spMkLst>
        </pc:spChg>
        <pc:spChg chg="add">
          <ac:chgData name="Sreeja Balakrishnan Thazhathethil" userId="S::101270113@georgebrown.ca::6810deb4-5ea6-4cd4-94d2-8afb0b71322d" providerId="AD" clId="Web-{A07A6929-34E9-C531-B153-D6BC93AE67A8}" dt="2021-08-05T16:04:07.418" v="790"/>
          <ac:spMkLst>
            <pc:docMk/>
            <pc:sldMk cId="2135397270" sldId="261"/>
            <ac:spMk id="26" creationId="{AC8F6C8C-AB5A-4548-942D-E3FD40ACBC49}"/>
          </ac:spMkLst>
        </pc:spChg>
        <pc:picChg chg="add mod">
          <ac:chgData name="Sreeja Balakrishnan Thazhathethil" userId="S::101270113@georgebrown.ca::6810deb4-5ea6-4cd4-94d2-8afb0b71322d" providerId="AD" clId="Web-{A07A6929-34E9-C531-B153-D6BC93AE67A8}" dt="2021-08-05T16:06:28.647" v="808"/>
          <ac:picMkLst>
            <pc:docMk/>
            <pc:sldMk cId="2135397270" sldId="261"/>
            <ac:picMk id="4" creationId="{5129C1A3-FDAE-4D37-8353-065540181813}"/>
          </ac:picMkLst>
        </pc:picChg>
      </pc:sldChg>
      <pc:sldChg chg="addSp delSp modSp new mod setBg">
        <pc:chgData name="Sreeja Balakrishnan Thazhathethil" userId="S::101270113@georgebrown.ca::6810deb4-5ea6-4cd4-94d2-8afb0b71322d" providerId="AD" clId="Web-{A07A6929-34E9-C531-B153-D6BC93AE67A8}" dt="2021-08-05T16:06:38.336" v="809"/>
        <pc:sldMkLst>
          <pc:docMk/>
          <pc:sldMk cId="559758700" sldId="262"/>
        </pc:sldMkLst>
        <pc:spChg chg="mod">
          <ac:chgData name="Sreeja Balakrishnan Thazhathethil" userId="S::101270113@georgebrown.ca::6810deb4-5ea6-4cd4-94d2-8afb0b71322d" providerId="AD" clId="Web-{A07A6929-34E9-C531-B153-D6BC93AE67A8}" dt="2021-08-05T16:04:13.247" v="791"/>
          <ac:spMkLst>
            <pc:docMk/>
            <pc:sldMk cId="559758700" sldId="262"/>
            <ac:spMk id="2" creationId="{8F592D30-DCEE-4F38-964C-326C977975D9}"/>
          </ac:spMkLst>
        </pc:spChg>
        <pc:spChg chg="mod">
          <ac:chgData name="Sreeja Balakrishnan Thazhathethil" userId="S::101270113@georgebrown.ca::6810deb4-5ea6-4cd4-94d2-8afb0b71322d" providerId="AD" clId="Web-{A07A6929-34E9-C531-B153-D6BC93AE67A8}" dt="2021-08-05T16:04:13.247" v="791"/>
          <ac:spMkLst>
            <pc:docMk/>
            <pc:sldMk cId="559758700" sldId="262"/>
            <ac:spMk id="3" creationId="{4EB95AFC-691F-4951-A13E-06763787A989}"/>
          </ac:spMkLst>
        </pc:spChg>
        <pc:spChg chg="add del">
          <ac:chgData name="Sreeja Balakrishnan Thazhathethil" userId="S::101270113@georgebrown.ca::6810deb4-5ea6-4cd4-94d2-8afb0b71322d" providerId="AD" clId="Web-{A07A6929-34E9-C531-B153-D6BC93AE67A8}" dt="2021-08-05T16:00:34.808" v="776"/>
          <ac:spMkLst>
            <pc:docMk/>
            <pc:sldMk cId="559758700" sldId="262"/>
            <ac:spMk id="6" creationId="{201CC55D-ED54-4C5C-95E6-10947BD1103B}"/>
          </ac:spMkLst>
        </pc:spChg>
        <pc:spChg chg="add del">
          <ac:chgData name="Sreeja Balakrishnan Thazhathethil" userId="S::101270113@georgebrown.ca::6810deb4-5ea6-4cd4-94d2-8afb0b71322d" providerId="AD" clId="Web-{A07A6929-34E9-C531-B153-D6BC93AE67A8}" dt="2021-08-05T16:04:13.247" v="791"/>
          <ac:spMkLst>
            <pc:docMk/>
            <pc:sldMk cId="559758700" sldId="262"/>
            <ac:spMk id="8" creationId="{DBC6133C-0615-4CE4-9132-37E609A9BDFA}"/>
          </ac:spMkLst>
        </pc:spChg>
        <pc:spChg chg="add del">
          <ac:chgData name="Sreeja Balakrishnan Thazhathethil" userId="S::101270113@georgebrown.ca::6810deb4-5ea6-4cd4-94d2-8afb0b71322d" providerId="AD" clId="Web-{A07A6929-34E9-C531-B153-D6BC93AE67A8}" dt="2021-08-05T16:00:30.698" v="774"/>
          <ac:spMkLst>
            <pc:docMk/>
            <pc:sldMk cId="559758700" sldId="262"/>
            <ac:spMk id="9" creationId="{058A14AF-9FB5-4CC7-BA35-E8E85D3EDF0E}"/>
          </ac:spMkLst>
        </pc:spChg>
        <pc:spChg chg="add del">
          <ac:chgData name="Sreeja Balakrishnan Thazhathethil" userId="S::101270113@georgebrown.ca::6810deb4-5ea6-4cd4-94d2-8afb0b71322d" providerId="AD" clId="Web-{A07A6929-34E9-C531-B153-D6BC93AE67A8}" dt="2021-08-05T16:00:34.808" v="776"/>
          <ac:spMkLst>
            <pc:docMk/>
            <pc:sldMk cId="559758700" sldId="262"/>
            <ac:spMk id="10" creationId="{3873B707-463F-40B0-8227-E8CC6C67EB25}"/>
          </ac:spMkLst>
        </pc:spChg>
        <pc:spChg chg="add del">
          <ac:chgData name="Sreeja Balakrishnan Thazhathethil" userId="S::101270113@georgebrown.ca::6810deb4-5ea6-4cd4-94d2-8afb0b71322d" providerId="AD" clId="Web-{A07A6929-34E9-C531-B153-D6BC93AE67A8}" dt="2021-08-05T16:00:30.698" v="774"/>
          <ac:spMkLst>
            <pc:docMk/>
            <pc:sldMk cId="559758700" sldId="262"/>
            <ac:spMk id="11" creationId="{3A9A4357-BD1D-4622-A4FE-766E6AB8DE84}"/>
          </ac:spMkLst>
        </pc:spChg>
        <pc:spChg chg="add del">
          <ac:chgData name="Sreeja Balakrishnan Thazhathethil" userId="S::101270113@georgebrown.ca::6810deb4-5ea6-4cd4-94d2-8afb0b71322d" providerId="AD" clId="Web-{A07A6929-34E9-C531-B153-D6BC93AE67A8}" dt="2021-08-05T16:04:13.247" v="791"/>
          <ac:spMkLst>
            <pc:docMk/>
            <pc:sldMk cId="559758700" sldId="262"/>
            <ac:spMk id="12" creationId="{169CC832-2974-4E8D-90ED-3E2941BA7336}"/>
          </ac:spMkLst>
        </pc:spChg>
        <pc:spChg chg="add del">
          <ac:chgData name="Sreeja Balakrishnan Thazhathethil" userId="S::101270113@georgebrown.ca::6810deb4-5ea6-4cd4-94d2-8afb0b71322d" providerId="AD" clId="Web-{A07A6929-34E9-C531-B153-D6BC93AE67A8}" dt="2021-08-05T16:00:30.698" v="774"/>
          <ac:spMkLst>
            <pc:docMk/>
            <pc:sldMk cId="559758700" sldId="262"/>
            <ac:spMk id="13" creationId="{E659831F-0D9A-4C63-9EBB-8435B85A440F}"/>
          </ac:spMkLst>
        </pc:spChg>
        <pc:spChg chg="add del">
          <ac:chgData name="Sreeja Balakrishnan Thazhathethil" userId="S::101270113@georgebrown.ca::6810deb4-5ea6-4cd4-94d2-8afb0b71322d" providerId="AD" clId="Web-{A07A6929-34E9-C531-B153-D6BC93AE67A8}" dt="2021-08-05T16:04:13.247" v="791"/>
          <ac:spMkLst>
            <pc:docMk/>
            <pc:sldMk cId="559758700" sldId="262"/>
            <ac:spMk id="14" creationId="{55222F96-971A-4F90-B841-6BAB416C7AC1}"/>
          </ac:spMkLst>
        </pc:spChg>
        <pc:spChg chg="add del">
          <ac:chgData name="Sreeja Balakrishnan Thazhathethil" userId="S::101270113@georgebrown.ca::6810deb4-5ea6-4cd4-94d2-8afb0b71322d" providerId="AD" clId="Web-{A07A6929-34E9-C531-B153-D6BC93AE67A8}" dt="2021-08-05T16:00:30.698" v="774"/>
          <ac:spMkLst>
            <pc:docMk/>
            <pc:sldMk cId="559758700" sldId="262"/>
            <ac:spMk id="15" creationId="{E6995CE5-F890-4ABA-82A2-26507CE8D2A3}"/>
          </ac:spMkLst>
        </pc:spChg>
        <pc:spChg chg="add del">
          <ac:chgData name="Sreeja Balakrishnan Thazhathethil" userId="S::101270113@georgebrown.ca::6810deb4-5ea6-4cd4-94d2-8afb0b71322d" providerId="AD" clId="Web-{A07A6929-34E9-C531-B153-D6BC93AE67A8}" dt="2021-08-05T16:04:13.247" v="791"/>
          <ac:spMkLst>
            <pc:docMk/>
            <pc:sldMk cId="559758700" sldId="262"/>
            <ac:spMk id="16" creationId="{08980754-6F4B-43C9-B9BE-127B6BED6586}"/>
          </ac:spMkLst>
        </pc:spChg>
        <pc:spChg chg="add del">
          <ac:chgData name="Sreeja Balakrishnan Thazhathethil" userId="S::101270113@georgebrown.ca::6810deb4-5ea6-4cd4-94d2-8afb0b71322d" providerId="AD" clId="Web-{A07A6929-34E9-C531-B153-D6BC93AE67A8}" dt="2021-08-05T16:00:34.808" v="776"/>
          <ac:spMkLst>
            <pc:docMk/>
            <pc:sldMk cId="559758700" sldId="262"/>
            <ac:spMk id="17" creationId="{C13237C8-E62C-4F0D-A318-BD6FB6C2D138}"/>
          </ac:spMkLst>
        </pc:spChg>
        <pc:spChg chg="add del">
          <ac:chgData name="Sreeja Balakrishnan Thazhathethil" userId="S::101270113@georgebrown.ca::6810deb4-5ea6-4cd4-94d2-8afb0b71322d" providerId="AD" clId="Web-{A07A6929-34E9-C531-B153-D6BC93AE67A8}" dt="2021-08-05T16:04:13.247" v="791"/>
          <ac:spMkLst>
            <pc:docMk/>
            <pc:sldMk cId="559758700" sldId="262"/>
            <ac:spMk id="18" creationId="{2C1BBA94-3F40-40AA-8BB9-E69E25E537C1}"/>
          </ac:spMkLst>
        </pc:spChg>
        <pc:spChg chg="add del">
          <ac:chgData name="Sreeja Balakrishnan Thazhathethil" userId="S::101270113@georgebrown.ca::6810deb4-5ea6-4cd4-94d2-8afb0b71322d" providerId="AD" clId="Web-{A07A6929-34E9-C531-B153-D6BC93AE67A8}" dt="2021-08-05T16:00:34.808" v="776"/>
          <ac:spMkLst>
            <pc:docMk/>
            <pc:sldMk cId="559758700" sldId="262"/>
            <ac:spMk id="19" creationId="{19C9EAEA-39D0-4B0E-A0EB-51E7B26740B1}"/>
          </ac:spMkLst>
        </pc:spChg>
        <pc:spChg chg="add">
          <ac:chgData name="Sreeja Balakrishnan Thazhathethil" userId="S::101270113@georgebrown.ca::6810deb4-5ea6-4cd4-94d2-8afb0b71322d" providerId="AD" clId="Web-{A07A6929-34E9-C531-B153-D6BC93AE67A8}" dt="2021-08-05T16:04:13.247" v="791"/>
          <ac:spMkLst>
            <pc:docMk/>
            <pc:sldMk cId="559758700" sldId="262"/>
            <ac:spMk id="23" creationId="{979E27D9-03C7-44E2-9FF8-15D0C8506AF7}"/>
          </ac:spMkLst>
        </pc:spChg>
        <pc:spChg chg="add">
          <ac:chgData name="Sreeja Balakrishnan Thazhathethil" userId="S::101270113@georgebrown.ca::6810deb4-5ea6-4cd4-94d2-8afb0b71322d" providerId="AD" clId="Web-{A07A6929-34E9-C531-B153-D6BC93AE67A8}" dt="2021-08-05T16:04:13.247" v="791"/>
          <ac:spMkLst>
            <pc:docMk/>
            <pc:sldMk cId="559758700" sldId="262"/>
            <ac:spMk id="25" creationId="{EEBF1590-3B36-48EE-A89D-3B6F3CB256AB}"/>
          </ac:spMkLst>
        </pc:spChg>
        <pc:spChg chg="add">
          <ac:chgData name="Sreeja Balakrishnan Thazhathethil" userId="S::101270113@georgebrown.ca::6810deb4-5ea6-4cd4-94d2-8afb0b71322d" providerId="AD" clId="Web-{A07A6929-34E9-C531-B153-D6BC93AE67A8}" dt="2021-08-05T16:04:13.247" v="791"/>
          <ac:spMkLst>
            <pc:docMk/>
            <pc:sldMk cId="559758700" sldId="262"/>
            <ac:spMk id="27" creationId="{AC8F6C8C-AB5A-4548-942D-E3FD40ACBC49}"/>
          </ac:spMkLst>
        </pc:spChg>
        <pc:grpChg chg="add del">
          <ac:chgData name="Sreeja Balakrishnan Thazhathethil" userId="S::101270113@georgebrown.ca::6810deb4-5ea6-4cd4-94d2-8afb0b71322d" providerId="AD" clId="Web-{A07A6929-34E9-C531-B153-D6BC93AE67A8}" dt="2021-08-05T16:00:34.808" v="776"/>
          <ac:grpSpMkLst>
            <pc:docMk/>
            <pc:sldMk cId="559758700" sldId="262"/>
            <ac:grpSpMk id="7" creationId="{1DE889C7-FAD6-4397-98E2-05D503484459}"/>
          </ac:grpSpMkLst>
        </pc:grpChg>
        <pc:picChg chg="add mod">
          <ac:chgData name="Sreeja Balakrishnan Thazhathethil" userId="S::101270113@georgebrown.ca::6810deb4-5ea6-4cd4-94d2-8afb0b71322d" providerId="AD" clId="Web-{A07A6929-34E9-C531-B153-D6BC93AE67A8}" dt="2021-08-05T16:06:38.336" v="809"/>
          <ac:picMkLst>
            <pc:docMk/>
            <pc:sldMk cId="559758700" sldId="262"/>
            <ac:picMk id="4" creationId="{DFBA4523-4155-4B70-881D-75D846FCBFD5}"/>
          </ac:picMkLst>
        </pc:picChg>
      </pc:sldChg>
      <pc:sldChg chg="addSp modSp new">
        <pc:chgData name="Sreeja Balakrishnan Thazhathethil" userId="S::101270113@georgebrown.ca::6810deb4-5ea6-4cd4-94d2-8afb0b71322d" providerId="AD" clId="Web-{A07A6929-34E9-C531-B153-D6BC93AE67A8}" dt="2021-08-05T15:40:16.466" v="534"/>
        <pc:sldMkLst>
          <pc:docMk/>
          <pc:sldMk cId="499583771" sldId="263"/>
        </pc:sldMkLst>
        <pc:spChg chg="mod">
          <ac:chgData name="Sreeja Balakrishnan Thazhathethil" userId="S::101270113@georgebrown.ca::6810deb4-5ea6-4cd4-94d2-8afb0b71322d" providerId="AD" clId="Web-{A07A6929-34E9-C531-B153-D6BC93AE67A8}" dt="2021-08-05T15:36:58.701" v="478" actId="20577"/>
          <ac:spMkLst>
            <pc:docMk/>
            <pc:sldMk cId="499583771" sldId="263"/>
            <ac:spMk id="2" creationId="{D9E8BF49-27E7-450D-871E-D8AA8D176CB0}"/>
          </ac:spMkLst>
        </pc:spChg>
        <pc:spChg chg="mod">
          <ac:chgData name="Sreeja Balakrishnan Thazhathethil" userId="S::101270113@georgebrown.ca::6810deb4-5ea6-4cd4-94d2-8afb0b71322d" providerId="AD" clId="Web-{A07A6929-34E9-C531-B153-D6BC93AE67A8}" dt="2021-08-05T15:39:37.682" v="527" actId="20577"/>
          <ac:spMkLst>
            <pc:docMk/>
            <pc:sldMk cId="499583771" sldId="263"/>
            <ac:spMk id="3" creationId="{506F717C-B8A4-4ADC-A9A6-BE232467CED1}"/>
          </ac:spMkLst>
        </pc:spChg>
        <pc:picChg chg="add mod">
          <ac:chgData name="Sreeja Balakrishnan Thazhathethil" userId="S::101270113@georgebrown.ca::6810deb4-5ea6-4cd4-94d2-8afb0b71322d" providerId="AD" clId="Web-{A07A6929-34E9-C531-B153-D6BC93AE67A8}" dt="2021-08-05T15:39:50.308" v="530"/>
          <ac:picMkLst>
            <pc:docMk/>
            <pc:sldMk cId="499583771" sldId="263"/>
            <ac:picMk id="4" creationId="{590BE866-F695-429E-8468-445C4CC13104}"/>
          </ac:picMkLst>
        </pc:picChg>
        <pc:picChg chg="add mod">
          <ac:chgData name="Sreeja Balakrishnan Thazhathethil" userId="S::101270113@georgebrown.ca::6810deb4-5ea6-4cd4-94d2-8afb0b71322d" providerId="AD" clId="Web-{A07A6929-34E9-C531-B153-D6BC93AE67A8}" dt="2021-08-05T15:40:16.466" v="534"/>
          <ac:picMkLst>
            <pc:docMk/>
            <pc:sldMk cId="499583771" sldId="263"/>
            <ac:picMk id="5" creationId="{4065B280-7422-4AB8-86F6-6748129C861B}"/>
          </ac:picMkLst>
        </pc:picChg>
      </pc:sldChg>
      <pc:sldChg chg="addSp delSp modSp new">
        <pc:chgData name="Sreeja Balakrishnan Thazhathethil" userId="S::101270113@georgebrown.ca::6810deb4-5ea6-4cd4-94d2-8afb0b71322d" providerId="AD" clId="Web-{A07A6929-34E9-C531-B153-D6BC93AE67A8}" dt="2021-08-05T15:52:53.945" v="740"/>
        <pc:sldMkLst>
          <pc:docMk/>
          <pc:sldMk cId="3097703069" sldId="264"/>
        </pc:sldMkLst>
        <pc:spChg chg="mod">
          <ac:chgData name="Sreeja Balakrishnan Thazhathethil" userId="S::101270113@georgebrown.ca::6810deb4-5ea6-4cd4-94d2-8afb0b71322d" providerId="AD" clId="Web-{A07A6929-34E9-C531-B153-D6BC93AE67A8}" dt="2021-08-05T15:43:03.463" v="554" actId="1076"/>
          <ac:spMkLst>
            <pc:docMk/>
            <pc:sldMk cId="3097703069" sldId="264"/>
            <ac:spMk id="2" creationId="{408C667F-7C76-4EF9-8902-702DDDAE3B53}"/>
          </ac:spMkLst>
        </pc:spChg>
        <pc:spChg chg="del">
          <ac:chgData name="Sreeja Balakrishnan Thazhathethil" userId="S::101270113@georgebrown.ca::6810deb4-5ea6-4cd4-94d2-8afb0b71322d" providerId="AD" clId="Web-{A07A6929-34E9-C531-B153-D6BC93AE67A8}" dt="2021-08-05T15:42:23.304" v="539"/>
          <ac:spMkLst>
            <pc:docMk/>
            <pc:sldMk cId="3097703069" sldId="264"/>
            <ac:spMk id="3" creationId="{6022E3D4-DD54-40DE-A8ED-AEF91CB81201}"/>
          </ac:spMkLst>
        </pc:spChg>
        <pc:spChg chg="add mod">
          <ac:chgData name="Sreeja Balakrishnan Thazhathethil" userId="S::101270113@georgebrown.ca::6810deb4-5ea6-4cd4-94d2-8afb0b71322d" providerId="AD" clId="Web-{A07A6929-34E9-C531-B153-D6BC93AE67A8}" dt="2021-08-05T15:44:28.157" v="589" actId="20577"/>
          <ac:spMkLst>
            <pc:docMk/>
            <pc:sldMk cId="3097703069" sldId="264"/>
            <ac:spMk id="6" creationId="{49B5B8F9-FFBE-47CF-B9F9-584A234400D3}"/>
          </ac:spMkLst>
        </pc:spChg>
        <pc:spChg chg="add del mod">
          <ac:chgData name="Sreeja Balakrishnan Thazhathethil" userId="S::101270113@georgebrown.ca::6810deb4-5ea6-4cd4-94d2-8afb0b71322d" providerId="AD" clId="Web-{A07A6929-34E9-C531-B153-D6BC93AE67A8}" dt="2021-08-05T15:43:57.655" v="580"/>
          <ac:spMkLst>
            <pc:docMk/>
            <pc:sldMk cId="3097703069" sldId="264"/>
            <ac:spMk id="7" creationId="{9A5F57E5-67F0-4C78-8581-85E5123D0B19}"/>
          </ac:spMkLst>
        </pc:spChg>
        <pc:picChg chg="add mod ord">
          <ac:chgData name="Sreeja Balakrishnan Thazhathethil" userId="S::101270113@georgebrown.ca::6810deb4-5ea6-4cd4-94d2-8afb0b71322d" providerId="AD" clId="Web-{A07A6929-34E9-C531-B153-D6BC93AE67A8}" dt="2021-08-05T15:52:49.351" v="739"/>
          <ac:picMkLst>
            <pc:docMk/>
            <pc:sldMk cId="3097703069" sldId="264"/>
            <ac:picMk id="4" creationId="{67DB636F-E531-4779-BA78-C7E5F2A6BE03}"/>
          </ac:picMkLst>
        </pc:picChg>
        <pc:picChg chg="add mod">
          <ac:chgData name="Sreeja Balakrishnan Thazhathethil" userId="S::101270113@georgebrown.ca::6810deb4-5ea6-4cd4-94d2-8afb0b71322d" providerId="AD" clId="Web-{A07A6929-34E9-C531-B153-D6BC93AE67A8}" dt="2021-08-05T15:52:53.945" v="740"/>
          <ac:picMkLst>
            <pc:docMk/>
            <pc:sldMk cId="3097703069" sldId="264"/>
            <ac:picMk id="8" creationId="{6CA01537-261F-443A-94BE-E484189741F3}"/>
          </ac:picMkLst>
        </pc:picChg>
      </pc:sldChg>
      <pc:sldChg chg="addSp delSp modSp new mod setBg">
        <pc:chgData name="Sreeja Balakrishnan Thazhathethil" userId="S::101270113@georgebrown.ca::6810deb4-5ea6-4cd4-94d2-8afb0b71322d" providerId="AD" clId="Web-{A07A6929-34E9-C531-B153-D6BC93AE67A8}" dt="2021-08-05T16:01:37.016" v="778"/>
        <pc:sldMkLst>
          <pc:docMk/>
          <pc:sldMk cId="3404180167" sldId="265"/>
        </pc:sldMkLst>
        <pc:spChg chg="mod">
          <ac:chgData name="Sreeja Balakrishnan Thazhathethil" userId="S::101270113@georgebrown.ca::6810deb4-5ea6-4cd4-94d2-8afb0b71322d" providerId="AD" clId="Web-{A07A6929-34E9-C531-B153-D6BC93AE67A8}" dt="2021-08-05T16:01:37.016" v="778"/>
          <ac:spMkLst>
            <pc:docMk/>
            <pc:sldMk cId="3404180167" sldId="265"/>
            <ac:spMk id="2" creationId="{99998A72-E293-4EEA-850E-F47E93ADE0C7}"/>
          </ac:spMkLst>
        </pc:spChg>
        <pc:spChg chg="del mod">
          <ac:chgData name="Sreeja Balakrishnan Thazhathethil" userId="S::101270113@georgebrown.ca::6810deb4-5ea6-4cd4-94d2-8afb0b71322d" providerId="AD" clId="Web-{A07A6929-34E9-C531-B153-D6BC93AE67A8}" dt="2021-08-05T15:56:57.354" v="755"/>
          <ac:spMkLst>
            <pc:docMk/>
            <pc:sldMk cId="3404180167" sldId="265"/>
            <ac:spMk id="3" creationId="{E1384D2B-5F9A-43A4-92A5-0F3F9D8C93A7}"/>
          </ac:spMkLst>
        </pc:spChg>
        <pc:spChg chg="add del">
          <ac:chgData name="Sreeja Balakrishnan Thazhathethil" userId="S::101270113@georgebrown.ca::6810deb4-5ea6-4cd4-94d2-8afb0b71322d" providerId="AD" clId="Web-{A07A6929-34E9-C531-B153-D6BC93AE67A8}" dt="2021-08-05T16:01:37.016" v="778"/>
          <ac:spMkLst>
            <pc:docMk/>
            <pc:sldMk cId="3404180167" sldId="265"/>
            <ac:spMk id="9" creationId="{BACC6370-2D7E-4714-9D71-7542949D7D5D}"/>
          </ac:spMkLst>
        </pc:spChg>
        <pc:spChg chg="add del">
          <ac:chgData name="Sreeja Balakrishnan Thazhathethil" userId="S::101270113@georgebrown.ca::6810deb4-5ea6-4cd4-94d2-8afb0b71322d" providerId="AD" clId="Web-{A07A6929-34E9-C531-B153-D6BC93AE67A8}" dt="2021-08-05T16:01:37.016" v="778"/>
          <ac:spMkLst>
            <pc:docMk/>
            <pc:sldMk cId="3404180167" sldId="265"/>
            <ac:spMk id="11" creationId="{256B2C21-A230-48C0-8DF1-C46611373C44}"/>
          </ac:spMkLst>
        </pc:spChg>
        <pc:spChg chg="add del">
          <ac:chgData name="Sreeja Balakrishnan Thazhathethil" userId="S::101270113@georgebrown.ca::6810deb4-5ea6-4cd4-94d2-8afb0b71322d" providerId="AD" clId="Web-{A07A6929-34E9-C531-B153-D6BC93AE67A8}" dt="2021-08-05T16:01:37.016" v="778"/>
          <ac:spMkLst>
            <pc:docMk/>
            <pc:sldMk cId="3404180167" sldId="265"/>
            <ac:spMk id="13" creationId="{3847E18C-932D-4C95-AABA-FEC7C9499AD7}"/>
          </ac:spMkLst>
        </pc:spChg>
        <pc:spChg chg="add del">
          <ac:chgData name="Sreeja Balakrishnan Thazhathethil" userId="S::101270113@georgebrown.ca::6810deb4-5ea6-4cd4-94d2-8afb0b71322d" providerId="AD" clId="Web-{A07A6929-34E9-C531-B153-D6BC93AE67A8}" dt="2021-08-05T16:01:37.016" v="778"/>
          <ac:spMkLst>
            <pc:docMk/>
            <pc:sldMk cId="3404180167" sldId="265"/>
            <ac:spMk id="15" creationId="{3150CB11-0C61-439E-910F-5787759E72A0}"/>
          </ac:spMkLst>
        </pc:spChg>
        <pc:spChg chg="add del">
          <ac:chgData name="Sreeja Balakrishnan Thazhathethil" userId="S::101270113@georgebrown.ca::6810deb4-5ea6-4cd4-94d2-8afb0b71322d" providerId="AD" clId="Web-{A07A6929-34E9-C531-B153-D6BC93AE67A8}" dt="2021-08-05T16:01:37.016" v="778"/>
          <ac:spMkLst>
            <pc:docMk/>
            <pc:sldMk cId="3404180167" sldId="265"/>
            <ac:spMk id="17" creationId="{43F8A58B-5155-44CE-A5FF-7647B47D0A7A}"/>
          </ac:spMkLst>
        </pc:spChg>
        <pc:spChg chg="add del">
          <ac:chgData name="Sreeja Balakrishnan Thazhathethil" userId="S::101270113@georgebrown.ca::6810deb4-5ea6-4cd4-94d2-8afb0b71322d" providerId="AD" clId="Web-{A07A6929-34E9-C531-B153-D6BC93AE67A8}" dt="2021-08-05T16:01:37.016" v="778"/>
          <ac:spMkLst>
            <pc:docMk/>
            <pc:sldMk cId="3404180167" sldId="265"/>
            <ac:spMk id="19" creationId="{443F2ACA-E6D6-4028-82DD-F03C262D5DE6}"/>
          </ac:spMkLst>
        </pc:spChg>
        <pc:spChg chg="add">
          <ac:chgData name="Sreeja Balakrishnan Thazhathethil" userId="S::101270113@georgebrown.ca::6810deb4-5ea6-4cd4-94d2-8afb0b71322d" providerId="AD" clId="Web-{A07A6929-34E9-C531-B153-D6BC93AE67A8}" dt="2021-08-05T16:01:37.016" v="778"/>
          <ac:spMkLst>
            <pc:docMk/>
            <pc:sldMk cId="3404180167" sldId="265"/>
            <ac:spMk id="24" creationId="{DCC231C8-C761-4B31-9B1C-C6D19248C6B3}"/>
          </ac:spMkLst>
        </pc:spChg>
        <pc:graphicFrameChg chg="add mod modGraphic">
          <ac:chgData name="Sreeja Balakrishnan Thazhathethil" userId="S::101270113@georgebrown.ca::6810deb4-5ea6-4cd4-94d2-8afb0b71322d" providerId="AD" clId="Web-{A07A6929-34E9-C531-B153-D6BC93AE67A8}" dt="2021-08-05T16:01:37.016" v="778"/>
          <ac:graphicFrameMkLst>
            <pc:docMk/>
            <pc:sldMk cId="3404180167" sldId="265"/>
            <ac:graphicFrameMk id="5" creationId="{90E25ECB-5EC4-4E8C-AB25-35B1982491BE}"/>
          </ac:graphicFrameMkLst>
        </pc:graphicFrameChg>
      </pc:sldChg>
      <pc:sldChg chg="delSp modSp new">
        <pc:chgData name="Sreeja Balakrishnan Thazhathethil" userId="S::101270113@georgebrown.ca::6810deb4-5ea6-4cd4-94d2-8afb0b71322d" providerId="AD" clId="Web-{A07A6929-34E9-C531-B153-D6BC93AE67A8}" dt="2021-08-05T15:52:40.944" v="738" actId="1076"/>
        <pc:sldMkLst>
          <pc:docMk/>
          <pc:sldMk cId="49912219" sldId="266"/>
        </pc:sldMkLst>
        <pc:spChg chg="del">
          <ac:chgData name="Sreeja Balakrishnan Thazhathethil" userId="S::101270113@georgebrown.ca::6810deb4-5ea6-4cd4-94d2-8afb0b71322d" providerId="AD" clId="Web-{A07A6929-34E9-C531-B153-D6BC93AE67A8}" dt="2021-08-05T15:52:15.755" v="733"/>
          <ac:spMkLst>
            <pc:docMk/>
            <pc:sldMk cId="49912219" sldId="266"/>
            <ac:spMk id="2" creationId="{16CE0570-F18E-449C-A61C-F1281CB5CC6F}"/>
          </ac:spMkLst>
        </pc:spChg>
        <pc:spChg chg="mod">
          <ac:chgData name="Sreeja Balakrishnan Thazhathethil" userId="S::101270113@georgebrown.ca::6810deb4-5ea6-4cd4-94d2-8afb0b71322d" providerId="AD" clId="Web-{A07A6929-34E9-C531-B153-D6BC93AE67A8}" dt="2021-08-05T15:52:40.944" v="738" actId="1076"/>
          <ac:spMkLst>
            <pc:docMk/>
            <pc:sldMk cId="49912219" sldId="266"/>
            <ac:spMk id="3" creationId="{3AD81B87-A6DC-4395-B247-238656BE3033}"/>
          </ac:spMkLst>
        </pc:spChg>
      </pc:sldChg>
      <pc:sldChg chg="modSp new del">
        <pc:chgData name="Sreeja Balakrishnan Thazhathethil" userId="S::101270113@georgebrown.ca::6810deb4-5ea6-4cd4-94d2-8afb0b71322d" providerId="AD" clId="Web-{A07A6929-34E9-C531-B153-D6BC93AE67A8}" dt="2021-08-05T15:54:13.233" v="753"/>
        <pc:sldMkLst>
          <pc:docMk/>
          <pc:sldMk cId="435084467" sldId="267"/>
        </pc:sldMkLst>
        <pc:spChg chg="mod">
          <ac:chgData name="Sreeja Balakrishnan Thazhathethil" userId="S::101270113@georgebrown.ca::6810deb4-5ea6-4cd4-94d2-8afb0b71322d" providerId="AD" clId="Web-{A07A6929-34E9-C531-B153-D6BC93AE67A8}" dt="2021-08-05T15:53:33.933" v="752" actId="20577"/>
          <ac:spMkLst>
            <pc:docMk/>
            <pc:sldMk cId="435084467" sldId="267"/>
            <ac:spMk id="2" creationId="{B7A72F90-A850-4D1A-907D-6E856957D3FE}"/>
          </ac:spMkLst>
        </pc:spChg>
      </pc:sldChg>
    </pc:docChg>
  </pc:docChgLst>
  <pc:docChgLst>
    <pc:chgData name="Yagna Priyadarshni Himachalapathy" userId="S::101264712@georgebrown.ca::c5095997-a98a-4acf-a832-f34aadf74a6f" providerId="AD" clId="Web-{46E882E2-0F11-E5A3-89F9-BEAF40C15F6C}"/>
    <pc:docChg chg="addSld delSld modSld">
      <pc:chgData name="Yagna Priyadarshni Himachalapathy" userId="S::101264712@georgebrown.ca::c5095997-a98a-4acf-a832-f34aadf74a6f" providerId="AD" clId="Web-{46E882E2-0F11-E5A3-89F9-BEAF40C15F6C}" dt="2021-08-06T17:15:04.095" v="123" actId="20577"/>
      <pc:docMkLst>
        <pc:docMk/>
      </pc:docMkLst>
      <pc:sldChg chg="addSp delSp modSp">
        <pc:chgData name="Yagna Priyadarshni Himachalapathy" userId="S::101264712@georgebrown.ca::c5095997-a98a-4acf-a832-f34aadf74a6f" providerId="AD" clId="Web-{46E882E2-0F11-E5A3-89F9-BEAF40C15F6C}" dt="2021-08-06T17:07:22.592" v="35"/>
        <pc:sldMkLst>
          <pc:docMk/>
          <pc:sldMk cId="3161078545" sldId="267"/>
        </pc:sldMkLst>
        <pc:spChg chg="mod">
          <ac:chgData name="Yagna Priyadarshni Himachalapathy" userId="S::101264712@georgebrown.ca::c5095997-a98a-4acf-a832-f34aadf74a6f" providerId="AD" clId="Web-{46E882E2-0F11-E5A3-89F9-BEAF40C15F6C}" dt="2021-08-06T17:05:54.170" v="28" actId="1076"/>
          <ac:spMkLst>
            <pc:docMk/>
            <pc:sldMk cId="3161078545" sldId="267"/>
            <ac:spMk id="2" creationId="{209ACB28-A851-4F2D-874F-98B89CBBFE6A}"/>
          </ac:spMkLst>
        </pc:spChg>
        <pc:spChg chg="add mod">
          <ac:chgData name="Yagna Priyadarshni Himachalapathy" userId="S::101264712@georgebrown.ca::c5095997-a98a-4acf-a832-f34aadf74a6f" providerId="AD" clId="Web-{46E882E2-0F11-E5A3-89F9-BEAF40C15F6C}" dt="2021-08-06T17:06:54.717" v="33" actId="20577"/>
          <ac:spMkLst>
            <pc:docMk/>
            <pc:sldMk cId="3161078545" sldId="267"/>
            <ac:spMk id="3" creationId="{9983C332-39C6-488F-842F-87E46D90139E}"/>
          </ac:spMkLst>
        </pc:spChg>
        <pc:spChg chg="add del">
          <ac:chgData name="Yagna Priyadarshni Himachalapathy" userId="S::101264712@georgebrown.ca::c5095997-a98a-4acf-a832-f34aadf74a6f" providerId="AD" clId="Web-{46E882E2-0F11-E5A3-89F9-BEAF40C15F6C}" dt="2021-08-06T17:07:22.592" v="35"/>
          <ac:spMkLst>
            <pc:docMk/>
            <pc:sldMk cId="3161078545" sldId="267"/>
            <ac:spMk id="4" creationId="{BFED8834-0D7D-492D-993D-6CBA6EF5C61D}"/>
          </ac:spMkLst>
        </pc:spChg>
      </pc:sldChg>
      <pc:sldChg chg="modSp new">
        <pc:chgData name="Yagna Priyadarshni Himachalapathy" userId="S::101264712@georgebrown.ca::c5095997-a98a-4acf-a832-f34aadf74a6f" providerId="AD" clId="Web-{46E882E2-0F11-E5A3-89F9-BEAF40C15F6C}" dt="2021-08-06T17:10:48.047" v="97" actId="20577"/>
        <pc:sldMkLst>
          <pc:docMk/>
          <pc:sldMk cId="1513168792" sldId="268"/>
        </pc:sldMkLst>
        <pc:spChg chg="mod">
          <ac:chgData name="Yagna Priyadarshni Himachalapathy" userId="S::101264712@georgebrown.ca::c5095997-a98a-4acf-a832-f34aadf74a6f" providerId="AD" clId="Web-{46E882E2-0F11-E5A3-89F9-BEAF40C15F6C}" dt="2021-08-06T17:09:11.359" v="48" actId="20577"/>
          <ac:spMkLst>
            <pc:docMk/>
            <pc:sldMk cId="1513168792" sldId="268"/>
            <ac:spMk id="2" creationId="{A00343CC-5829-4DDF-A8B3-F3305E9BBBA2}"/>
          </ac:spMkLst>
        </pc:spChg>
        <pc:spChg chg="mod">
          <ac:chgData name="Yagna Priyadarshni Himachalapathy" userId="S::101264712@georgebrown.ca::c5095997-a98a-4acf-a832-f34aadf74a6f" providerId="AD" clId="Web-{46E882E2-0F11-E5A3-89F9-BEAF40C15F6C}" dt="2021-08-06T17:10:48.047" v="97" actId="20577"/>
          <ac:spMkLst>
            <pc:docMk/>
            <pc:sldMk cId="1513168792" sldId="268"/>
            <ac:spMk id="3" creationId="{D1A61DDE-7047-4F0A-AB25-20CD84EA90B9}"/>
          </ac:spMkLst>
        </pc:spChg>
      </pc:sldChg>
      <pc:sldChg chg="modSp new del">
        <pc:chgData name="Yagna Priyadarshni Himachalapathy" userId="S::101264712@georgebrown.ca::c5095997-a98a-4acf-a832-f34aadf74a6f" providerId="AD" clId="Web-{46E882E2-0F11-E5A3-89F9-BEAF40C15F6C}" dt="2021-08-06T17:08:54.031" v="42"/>
        <pc:sldMkLst>
          <pc:docMk/>
          <pc:sldMk cId="2032540873" sldId="268"/>
        </pc:sldMkLst>
        <pc:spChg chg="mod">
          <ac:chgData name="Yagna Priyadarshni Himachalapathy" userId="S::101264712@georgebrown.ca::c5095997-a98a-4acf-a832-f34aadf74a6f" providerId="AD" clId="Web-{46E882E2-0F11-E5A3-89F9-BEAF40C15F6C}" dt="2021-08-06T17:08:41.937" v="41" actId="20577"/>
          <ac:spMkLst>
            <pc:docMk/>
            <pc:sldMk cId="2032540873" sldId="268"/>
            <ac:spMk id="2" creationId="{BD14958A-1803-4F85-8A0A-6FA21673948E}"/>
          </ac:spMkLst>
        </pc:spChg>
      </pc:sldChg>
      <pc:sldChg chg="modSp new">
        <pc:chgData name="Yagna Priyadarshni Himachalapathy" userId="S::101264712@georgebrown.ca::c5095997-a98a-4acf-a832-f34aadf74a6f" providerId="AD" clId="Web-{46E882E2-0F11-E5A3-89F9-BEAF40C15F6C}" dt="2021-08-06T17:15:04.095" v="123" actId="20577"/>
        <pc:sldMkLst>
          <pc:docMk/>
          <pc:sldMk cId="1372052641" sldId="269"/>
        </pc:sldMkLst>
        <pc:spChg chg="mod">
          <ac:chgData name="Yagna Priyadarshni Himachalapathy" userId="S::101264712@georgebrown.ca::c5095997-a98a-4acf-a832-f34aadf74a6f" providerId="AD" clId="Web-{46E882E2-0F11-E5A3-89F9-BEAF40C15F6C}" dt="2021-08-06T17:10:58.938" v="106" actId="20577"/>
          <ac:spMkLst>
            <pc:docMk/>
            <pc:sldMk cId="1372052641" sldId="269"/>
            <ac:spMk id="2" creationId="{6F11070C-5C3F-4821-B82B-2A4EF299E228}"/>
          </ac:spMkLst>
        </pc:spChg>
        <pc:spChg chg="mod">
          <ac:chgData name="Yagna Priyadarshni Himachalapathy" userId="S::101264712@georgebrown.ca::c5095997-a98a-4acf-a832-f34aadf74a6f" providerId="AD" clId="Web-{46E882E2-0F11-E5A3-89F9-BEAF40C15F6C}" dt="2021-08-06T17:15:04.095" v="123" actId="20577"/>
          <ac:spMkLst>
            <pc:docMk/>
            <pc:sldMk cId="1372052641" sldId="269"/>
            <ac:spMk id="3" creationId="{47146CF6-A5F6-4371-9016-E2B9E39A7E57}"/>
          </ac:spMkLst>
        </pc:spChg>
      </pc:sldChg>
    </pc:docChg>
  </pc:docChgLst>
  <pc:docChgLst>
    <pc:chgData name="Bensy Chitteth" userId="S::101263728@georgebrown.ca::dd397e4d-b79a-4f30-942f-5201a92e0fa0" providerId="AD" clId="Web-{5F0C45BF-26F8-4AD2-92DB-9B6CB95CC47B}"/>
    <pc:docChg chg="modSld">
      <pc:chgData name="Bensy Chitteth" userId="S::101263728@georgebrown.ca::dd397e4d-b79a-4f30-942f-5201a92e0fa0" providerId="AD" clId="Web-{5F0C45BF-26F8-4AD2-92DB-9B6CB95CC47B}" dt="2021-08-05T22:30:26.606" v="1" actId="1076"/>
      <pc:docMkLst>
        <pc:docMk/>
      </pc:docMkLst>
      <pc:sldChg chg="modSp">
        <pc:chgData name="Bensy Chitteth" userId="S::101263728@georgebrown.ca::dd397e4d-b79a-4f30-942f-5201a92e0fa0" providerId="AD" clId="Web-{5F0C45BF-26F8-4AD2-92DB-9B6CB95CC47B}" dt="2021-08-05T22:30:26.606" v="1" actId="1076"/>
        <pc:sldMkLst>
          <pc:docMk/>
          <pc:sldMk cId="3385008021" sldId="260"/>
        </pc:sldMkLst>
        <pc:graphicFrameChg chg="mod">
          <ac:chgData name="Bensy Chitteth" userId="S::101263728@georgebrown.ca::dd397e4d-b79a-4f30-942f-5201a92e0fa0" providerId="AD" clId="Web-{5F0C45BF-26F8-4AD2-92DB-9B6CB95CC47B}" dt="2021-08-05T22:30:26.606" v="1" actId="1076"/>
          <ac:graphicFrameMkLst>
            <pc:docMk/>
            <pc:sldMk cId="3385008021" sldId="260"/>
            <ac:graphicFrameMk id="5" creationId="{8A63B12A-97D9-4CDD-95F7-345DF4A9CBA1}"/>
          </ac:graphicFrameMkLst>
        </pc:graphicFrameChg>
      </pc:sldChg>
    </pc:docChg>
  </pc:docChgLst>
  <pc:docChgLst>
    <pc:chgData name="Thy Pham" userId="S::101326681@georgebrown.ca::758fa724-3b92-4e86-82ec-99a937c1895e" providerId="AD" clId="Web-{C37A1807-E4B5-4AE9-B617-6A4FCB071E2A}"/>
    <pc:docChg chg="sldOrd">
      <pc:chgData name="Thy Pham" userId="S::101326681@georgebrown.ca::758fa724-3b92-4e86-82ec-99a937c1895e" providerId="AD" clId="Web-{C37A1807-E4B5-4AE9-B617-6A4FCB071E2A}" dt="2021-08-07T21:35:32.481" v="0"/>
      <pc:docMkLst>
        <pc:docMk/>
      </pc:docMkLst>
      <pc:sldChg chg="ord">
        <pc:chgData name="Thy Pham" userId="S::101326681@georgebrown.ca::758fa724-3b92-4e86-82ec-99a937c1895e" providerId="AD" clId="Web-{C37A1807-E4B5-4AE9-B617-6A4FCB071E2A}" dt="2021-08-07T21:35:32.481" v="0"/>
        <pc:sldMkLst>
          <pc:docMk/>
          <pc:sldMk cId="3161078545" sldId="26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2D583-9474-4B3D-8CA2-47A673761621}"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16282207-CD67-49CE-9FA9-789FEABE7956}">
      <dgm:prSet/>
      <dgm:spPr/>
      <dgm:t>
        <a:bodyPr/>
        <a:lstStyle/>
        <a:p>
          <a:r>
            <a:rPr lang="en-US"/>
            <a:t>Background</a:t>
          </a:r>
        </a:p>
      </dgm:t>
    </dgm:pt>
    <dgm:pt modelId="{DE212CD5-8AE6-45DF-895C-5BC56D6800C3}" type="parTrans" cxnId="{B09EB287-039D-4EA9-A07C-8B1E9B777A73}">
      <dgm:prSet/>
      <dgm:spPr/>
      <dgm:t>
        <a:bodyPr/>
        <a:lstStyle/>
        <a:p>
          <a:endParaRPr lang="en-US"/>
        </a:p>
      </dgm:t>
    </dgm:pt>
    <dgm:pt modelId="{85FD1928-ABEA-46A8-A1D7-297D0DCBD32F}" type="sibTrans" cxnId="{B09EB287-039D-4EA9-A07C-8B1E9B777A73}">
      <dgm:prSet/>
      <dgm:spPr/>
      <dgm:t>
        <a:bodyPr/>
        <a:lstStyle/>
        <a:p>
          <a:endParaRPr lang="en-US"/>
        </a:p>
      </dgm:t>
    </dgm:pt>
    <dgm:pt modelId="{3D5E65C4-BB4D-4D78-97E9-410C3D5155F7}">
      <dgm:prSet/>
      <dgm:spPr/>
      <dgm:t>
        <a:bodyPr/>
        <a:lstStyle/>
        <a:p>
          <a:r>
            <a:rPr lang="en-US"/>
            <a:t>Objective</a:t>
          </a:r>
        </a:p>
      </dgm:t>
    </dgm:pt>
    <dgm:pt modelId="{34A7B7B3-800C-4901-B47C-FED45F3277D8}" type="parTrans" cxnId="{11A56106-09ED-4D78-9176-97157C4AF777}">
      <dgm:prSet/>
      <dgm:spPr/>
      <dgm:t>
        <a:bodyPr/>
        <a:lstStyle/>
        <a:p>
          <a:endParaRPr lang="en-US"/>
        </a:p>
      </dgm:t>
    </dgm:pt>
    <dgm:pt modelId="{1BF82B7C-43EE-4447-921A-6F92007017B8}" type="sibTrans" cxnId="{11A56106-09ED-4D78-9176-97157C4AF777}">
      <dgm:prSet/>
      <dgm:spPr/>
      <dgm:t>
        <a:bodyPr/>
        <a:lstStyle/>
        <a:p>
          <a:endParaRPr lang="en-US"/>
        </a:p>
      </dgm:t>
    </dgm:pt>
    <dgm:pt modelId="{426461BE-E0E5-40BC-A40F-CBA84E2E7DB7}">
      <dgm:prSet/>
      <dgm:spPr/>
      <dgm:t>
        <a:bodyPr/>
        <a:lstStyle/>
        <a:p>
          <a:r>
            <a:rPr lang="en-US"/>
            <a:t>Methodology</a:t>
          </a:r>
        </a:p>
      </dgm:t>
    </dgm:pt>
    <dgm:pt modelId="{3E69CE48-6D3B-471E-B439-FC6F99BE083B}" type="parTrans" cxnId="{B71D5963-C920-40AD-93BB-3E1C7613A0D2}">
      <dgm:prSet/>
      <dgm:spPr/>
      <dgm:t>
        <a:bodyPr/>
        <a:lstStyle/>
        <a:p>
          <a:endParaRPr lang="en-US"/>
        </a:p>
      </dgm:t>
    </dgm:pt>
    <dgm:pt modelId="{D9030FDF-757B-48F2-9908-07A6FBE0D338}" type="sibTrans" cxnId="{B71D5963-C920-40AD-93BB-3E1C7613A0D2}">
      <dgm:prSet/>
      <dgm:spPr/>
      <dgm:t>
        <a:bodyPr/>
        <a:lstStyle/>
        <a:p>
          <a:endParaRPr lang="en-US"/>
        </a:p>
      </dgm:t>
    </dgm:pt>
    <dgm:pt modelId="{327C6358-8F2C-4FF3-8EDB-CE0B765D3A09}">
      <dgm:prSet/>
      <dgm:spPr/>
      <dgm:t>
        <a:bodyPr/>
        <a:lstStyle/>
        <a:p>
          <a:r>
            <a:rPr lang="en-US"/>
            <a:t>Data Analysis</a:t>
          </a:r>
        </a:p>
      </dgm:t>
    </dgm:pt>
    <dgm:pt modelId="{31A56FD7-E3EA-473E-8FA7-33E4CFE7A381}" type="parTrans" cxnId="{64169A8A-7681-4C2F-A3DF-BCBFB65CD15A}">
      <dgm:prSet/>
      <dgm:spPr/>
      <dgm:t>
        <a:bodyPr/>
        <a:lstStyle/>
        <a:p>
          <a:endParaRPr lang="en-US"/>
        </a:p>
      </dgm:t>
    </dgm:pt>
    <dgm:pt modelId="{3416743A-6C87-439D-A609-6E6227E17182}" type="sibTrans" cxnId="{64169A8A-7681-4C2F-A3DF-BCBFB65CD15A}">
      <dgm:prSet/>
      <dgm:spPr/>
      <dgm:t>
        <a:bodyPr/>
        <a:lstStyle/>
        <a:p>
          <a:endParaRPr lang="en-US"/>
        </a:p>
      </dgm:t>
    </dgm:pt>
    <dgm:pt modelId="{0CEBF630-2A5A-4296-911E-E74887B99FE2}">
      <dgm:prSet/>
      <dgm:spPr/>
      <dgm:t>
        <a:bodyPr/>
        <a:lstStyle/>
        <a:p>
          <a:r>
            <a:rPr lang="en-US"/>
            <a:t>Results</a:t>
          </a:r>
        </a:p>
      </dgm:t>
    </dgm:pt>
    <dgm:pt modelId="{457D7BC7-A41E-48B1-ABCC-58F4D15782B0}" type="parTrans" cxnId="{9821247F-2FD3-4DC9-8A12-5CC8D700195B}">
      <dgm:prSet/>
      <dgm:spPr/>
      <dgm:t>
        <a:bodyPr/>
        <a:lstStyle/>
        <a:p>
          <a:endParaRPr lang="en-US"/>
        </a:p>
      </dgm:t>
    </dgm:pt>
    <dgm:pt modelId="{22BCC43A-612A-420D-8076-62DBA343C188}" type="sibTrans" cxnId="{9821247F-2FD3-4DC9-8A12-5CC8D700195B}">
      <dgm:prSet/>
      <dgm:spPr/>
      <dgm:t>
        <a:bodyPr/>
        <a:lstStyle/>
        <a:p>
          <a:endParaRPr lang="en-US"/>
        </a:p>
      </dgm:t>
    </dgm:pt>
    <dgm:pt modelId="{8CC08E9A-ED12-4454-962D-AE752F8F54BD}">
      <dgm:prSet/>
      <dgm:spPr/>
      <dgm:t>
        <a:bodyPr/>
        <a:lstStyle/>
        <a:p>
          <a:r>
            <a:rPr lang="en-US"/>
            <a:t>Recommendations</a:t>
          </a:r>
        </a:p>
      </dgm:t>
    </dgm:pt>
    <dgm:pt modelId="{AF8E76E7-7984-4759-8466-0EF3573039D9}" type="parTrans" cxnId="{454CD00B-2B58-41D6-B498-53485BA3F460}">
      <dgm:prSet/>
      <dgm:spPr/>
      <dgm:t>
        <a:bodyPr/>
        <a:lstStyle/>
        <a:p>
          <a:endParaRPr lang="en-US"/>
        </a:p>
      </dgm:t>
    </dgm:pt>
    <dgm:pt modelId="{983BA4B3-8306-4A7C-A6E8-A44E595F58AF}" type="sibTrans" cxnId="{454CD00B-2B58-41D6-B498-53485BA3F460}">
      <dgm:prSet/>
      <dgm:spPr/>
      <dgm:t>
        <a:bodyPr/>
        <a:lstStyle/>
        <a:p>
          <a:endParaRPr lang="en-US"/>
        </a:p>
      </dgm:t>
    </dgm:pt>
    <dgm:pt modelId="{0CE16328-69FF-4B3D-B8B6-A8FC427080D4}">
      <dgm:prSet/>
      <dgm:spPr/>
      <dgm:t>
        <a:bodyPr/>
        <a:lstStyle/>
        <a:p>
          <a:r>
            <a:rPr lang="en-US"/>
            <a:t>Conclusion</a:t>
          </a:r>
        </a:p>
      </dgm:t>
    </dgm:pt>
    <dgm:pt modelId="{941C57DE-3D81-4EF3-B2CD-A41644EC23E7}" type="parTrans" cxnId="{65F75F2B-EA1D-47EC-B8BD-81234E860D43}">
      <dgm:prSet/>
      <dgm:spPr/>
      <dgm:t>
        <a:bodyPr/>
        <a:lstStyle/>
        <a:p>
          <a:endParaRPr lang="en-US"/>
        </a:p>
      </dgm:t>
    </dgm:pt>
    <dgm:pt modelId="{80F60C9F-A887-4397-972C-84CE38E44C44}" type="sibTrans" cxnId="{65F75F2B-EA1D-47EC-B8BD-81234E860D43}">
      <dgm:prSet/>
      <dgm:spPr/>
      <dgm:t>
        <a:bodyPr/>
        <a:lstStyle/>
        <a:p>
          <a:endParaRPr lang="en-US"/>
        </a:p>
      </dgm:t>
    </dgm:pt>
    <dgm:pt modelId="{07272A5D-B071-4143-A8D8-D9BFB8BF80B1}" type="pres">
      <dgm:prSet presAssocID="{E062D583-9474-4B3D-8CA2-47A673761621}" presName="linear" presStyleCnt="0">
        <dgm:presLayoutVars>
          <dgm:dir/>
          <dgm:animLvl val="lvl"/>
          <dgm:resizeHandles val="exact"/>
        </dgm:presLayoutVars>
      </dgm:prSet>
      <dgm:spPr/>
    </dgm:pt>
    <dgm:pt modelId="{C8052B3A-9E42-4DF8-9E38-6B4F14814A1A}" type="pres">
      <dgm:prSet presAssocID="{16282207-CD67-49CE-9FA9-789FEABE7956}" presName="parentLin" presStyleCnt="0"/>
      <dgm:spPr/>
    </dgm:pt>
    <dgm:pt modelId="{40CE5DFC-F6BF-4E46-9476-11A079B738E0}" type="pres">
      <dgm:prSet presAssocID="{16282207-CD67-49CE-9FA9-789FEABE7956}" presName="parentLeftMargin" presStyleLbl="node1" presStyleIdx="0" presStyleCnt="7"/>
      <dgm:spPr/>
    </dgm:pt>
    <dgm:pt modelId="{E5F6E10E-75E0-47A4-A1A5-F31537E6C23C}" type="pres">
      <dgm:prSet presAssocID="{16282207-CD67-49CE-9FA9-789FEABE7956}" presName="parentText" presStyleLbl="node1" presStyleIdx="0" presStyleCnt="7">
        <dgm:presLayoutVars>
          <dgm:chMax val="0"/>
          <dgm:bulletEnabled val="1"/>
        </dgm:presLayoutVars>
      </dgm:prSet>
      <dgm:spPr/>
    </dgm:pt>
    <dgm:pt modelId="{F6211722-6C2F-4576-ACE6-727D45847778}" type="pres">
      <dgm:prSet presAssocID="{16282207-CD67-49CE-9FA9-789FEABE7956}" presName="negativeSpace" presStyleCnt="0"/>
      <dgm:spPr/>
    </dgm:pt>
    <dgm:pt modelId="{76D44621-3CB0-45A9-84D3-15EC2DE326D4}" type="pres">
      <dgm:prSet presAssocID="{16282207-CD67-49CE-9FA9-789FEABE7956}" presName="childText" presStyleLbl="conFgAcc1" presStyleIdx="0" presStyleCnt="7">
        <dgm:presLayoutVars>
          <dgm:bulletEnabled val="1"/>
        </dgm:presLayoutVars>
      </dgm:prSet>
      <dgm:spPr/>
    </dgm:pt>
    <dgm:pt modelId="{B9F3BB1B-E1EE-481F-BC55-6BB57DB77C0F}" type="pres">
      <dgm:prSet presAssocID="{85FD1928-ABEA-46A8-A1D7-297D0DCBD32F}" presName="spaceBetweenRectangles" presStyleCnt="0"/>
      <dgm:spPr/>
    </dgm:pt>
    <dgm:pt modelId="{C961A67A-851D-421A-A55B-4B48641747D8}" type="pres">
      <dgm:prSet presAssocID="{3D5E65C4-BB4D-4D78-97E9-410C3D5155F7}" presName="parentLin" presStyleCnt="0"/>
      <dgm:spPr/>
    </dgm:pt>
    <dgm:pt modelId="{9E30BAA1-AF73-4356-B9A4-58C98CF6A510}" type="pres">
      <dgm:prSet presAssocID="{3D5E65C4-BB4D-4D78-97E9-410C3D5155F7}" presName="parentLeftMargin" presStyleLbl="node1" presStyleIdx="0" presStyleCnt="7"/>
      <dgm:spPr/>
    </dgm:pt>
    <dgm:pt modelId="{34F467B9-3EEE-4CBB-9B40-4C21CB1A305C}" type="pres">
      <dgm:prSet presAssocID="{3D5E65C4-BB4D-4D78-97E9-410C3D5155F7}" presName="parentText" presStyleLbl="node1" presStyleIdx="1" presStyleCnt="7">
        <dgm:presLayoutVars>
          <dgm:chMax val="0"/>
          <dgm:bulletEnabled val="1"/>
        </dgm:presLayoutVars>
      </dgm:prSet>
      <dgm:spPr/>
    </dgm:pt>
    <dgm:pt modelId="{BB7BCF78-4C3E-4B22-859A-6E819D1F6507}" type="pres">
      <dgm:prSet presAssocID="{3D5E65C4-BB4D-4D78-97E9-410C3D5155F7}" presName="negativeSpace" presStyleCnt="0"/>
      <dgm:spPr/>
    </dgm:pt>
    <dgm:pt modelId="{074F421B-F451-4593-8A94-F169EB624BF7}" type="pres">
      <dgm:prSet presAssocID="{3D5E65C4-BB4D-4D78-97E9-410C3D5155F7}" presName="childText" presStyleLbl="conFgAcc1" presStyleIdx="1" presStyleCnt="7">
        <dgm:presLayoutVars>
          <dgm:bulletEnabled val="1"/>
        </dgm:presLayoutVars>
      </dgm:prSet>
      <dgm:spPr/>
    </dgm:pt>
    <dgm:pt modelId="{D8BE0742-5743-4C40-8F2C-6F8C7489ED29}" type="pres">
      <dgm:prSet presAssocID="{1BF82B7C-43EE-4447-921A-6F92007017B8}" presName="spaceBetweenRectangles" presStyleCnt="0"/>
      <dgm:spPr/>
    </dgm:pt>
    <dgm:pt modelId="{C2840ECB-0979-4163-8788-2E5F3A97AE26}" type="pres">
      <dgm:prSet presAssocID="{426461BE-E0E5-40BC-A40F-CBA84E2E7DB7}" presName="parentLin" presStyleCnt="0"/>
      <dgm:spPr/>
    </dgm:pt>
    <dgm:pt modelId="{8C4AA563-7916-441F-9776-978E6FFDE86B}" type="pres">
      <dgm:prSet presAssocID="{426461BE-E0E5-40BC-A40F-CBA84E2E7DB7}" presName="parentLeftMargin" presStyleLbl="node1" presStyleIdx="1" presStyleCnt="7"/>
      <dgm:spPr/>
    </dgm:pt>
    <dgm:pt modelId="{53D65184-B2EF-48E7-815F-4CFBC59DEF88}" type="pres">
      <dgm:prSet presAssocID="{426461BE-E0E5-40BC-A40F-CBA84E2E7DB7}" presName="parentText" presStyleLbl="node1" presStyleIdx="2" presStyleCnt="7">
        <dgm:presLayoutVars>
          <dgm:chMax val="0"/>
          <dgm:bulletEnabled val="1"/>
        </dgm:presLayoutVars>
      </dgm:prSet>
      <dgm:spPr/>
    </dgm:pt>
    <dgm:pt modelId="{6FB7E079-87E8-499D-AA16-8BE080D40C87}" type="pres">
      <dgm:prSet presAssocID="{426461BE-E0E5-40BC-A40F-CBA84E2E7DB7}" presName="negativeSpace" presStyleCnt="0"/>
      <dgm:spPr/>
    </dgm:pt>
    <dgm:pt modelId="{2D341F5C-006E-4B6B-A690-AF2B20291BE6}" type="pres">
      <dgm:prSet presAssocID="{426461BE-E0E5-40BC-A40F-CBA84E2E7DB7}" presName="childText" presStyleLbl="conFgAcc1" presStyleIdx="2" presStyleCnt="7">
        <dgm:presLayoutVars>
          <dgm:bulletEnabled val="1"/>
        </dgm:presLayoutVars>
      </dgm:prSet>
      <dgm:spPr/>
    </dgm:pt>
    <dgm:pt modelId="{7D9EAC78-2BC5-47AD-B84B-91BD09D42827}" type="pres">
      <dgm:prSet presAssocID="{D9030FDF-757B-48F2-9908-07A6FBE0D338}" presName="spaceBetweenRectangles" presStyleCnt="0"/>
      <dgm:spPr/>
    </dgm:pt>
    <dgm:pt modelId="{BA98E540-78AB-4832-93F4-298062AFB02E}" type="pres">
      <dgm:prSet presAssocID="{327C6358-8F2C-4FF3-8EDB-CE0B765D3A09}" presName="parentLin" presStyleCnt="0"/>
      <dgm:spPr/>
    </dgm:pt>
    <dgm:pt modelId="{C08290C1-EC36-42C9-880B-DA585B7C0055}" type="pres">
      <dgm:prSet presAssocID="{327C6358-8F2C-4FF3-8EDB-CE0B765D3A09}" presName="parentLeftMargin" presStyleLbl="node1" presStyleIdx="2" presStyleCnt="7"/>
      <dgm:spPr/>
    </dgm:pt>
    <dgm:pt modelId="{A6715467-679A-40EF-A71C-709D82A1E3B9}" type="pres">
      <dgm:prSet presAssocID="{327C6358-8F2C-4FF3-8EDB-CE0B765D3A09}" presName="parentText" presStyleLbl="node1" presStyleIdx="3" presStyleCnt="7">
        <dgm:presLayoutVars>
          <dgm:chMax val="0"/>
          <dgm:bulletEnabled val="1"/>
        </dgm:presLayoutVars>
      </dgm:prSet>
      <dgm:spPr/>
    </dgm:pt>
    <dgm:pt modelId="{792FF6E6-0462-4B8F-B303-7BA3C63B5028}" type="pres">
      <dgm:prSet presAssocID="{327C6358-8F2C-4FF3-8EDB-CE0B765D3A09}" presName="negativeSpace" presStyleCnt="0"/>
      <dgm:spPr/>
    </dgm:pt>
    <dgm:pt modelId="{6702364C-521E-4DFD-8C9A-B49BBA01CBDC}" type="pres">
      <dgm:prSet presAssocID="{327C6358-8F2C-4FF3-8EDB-CE0B765D3A09}" presName="childText" presStyleLbl="conFgAcc1" presStyleIdx="3" presStyleCnt="7">
        <dgm:presLayoutVars>
          <dgm:bulletEnabled val="1"/>
        </dgm:presLayoutVars>
      </dgm:prSet>
      <dgm:spPr/>
    </dgm:pt>
    <dgm:pt modelId="{7E9849A7-5A63-4EF7-B19B-D870D818A6BA}" type="pres">
      <dgm:prSet presAssocID="{3416743A-6C87-439D-A609-6E6227E17182}" presName="spaceBetweenRectangles" presStyleCnt="0"/>
      <dgm:spPr/>
    </dgm:pt>
    <dgm:pt modelId="{F21E9864-0A21-4920-A47E-A5ADA2A8666A}" type="pres">
      <dgm:prSet presAssocID="{0CEBF630-2A5A-4296-911E-E74887B99FE2}" presName="parentLin" presStyleCnt="0"/>
      <dgm:spPr/>
    </dgm:pt>
    <dgm:pt modelId="{3F085CF9-C436-46F3-86B7-91139A740226}" type="pres">
      <dgm:prSet presAssocID="{0CEBF630-2A5A-4296-911E-E74887B99FE2}" presName="parentLeftMargin" presStyleLbl="node1" presStyleIdx="3" presStyleCnt="7"/>
      <dgm:spPr/>
    </dgm:pt>
    <dgm:pt modelId="{A4084956-3A72-4318-A24A-EBD1E2797224}" type="pres">
      <dgm:prSet presAssocID="{0CEBF630-2A5A-4296-911E-E74887B99FE2}" presName="parentText" presStyleLbl="node1" presStyleIdx="4" presStyleCnt="7">
        <dgm:presLayoutVars>
          <dgm:chMax val="0"/>
          <dgm:bulletEnabled val="1"/>
        </dgm:presLayoutVars>
      </dgm:prSet>
      <dgm:spPr/>
    </dgm:pt>
    <dgm:pt modelId="{71DEF2D8-D7F0-41CE-A52C-E03F9896B8FB}" type="pres">
      <dgm:prSet presAssocID="{0CEBF630-2A5A-4296-911E-E74887B99FE2}" presName="negativeSpace" presStyleCnt="0"/>
      <dgm:spPr/>
    </dgm:pt>
    <dgm:pt modelId="{A46E4089-2C98-4805-84A5-00D2D3517687}" type="pres">
      <dgm:prSet presAssocID="{0CEBF630-2A5A-4296-911E-E74887B99FE2}" presName="childText" presStyleLbl="conFgAcc1" presStyleIdx="4" presStyleCnt="7">
        <dgm:presLayoutVars>
          <dgm:bulletEnabled val="1"/>
        </dgm:presLayoutVars>
      </dgm:prSet>
      <dgm:spPr/>
    </dgm:pt>
    <dgm:pt modelId="{3FB8C82C-76F6-42FF-9C98-029D66393E50}" type="pres">
      <dgm:prSet presAssocID="{22BCC43A-612A-420D-8076-62DBA343C188}" presName="spaceBetweenRectangles" presStyleCnt="0"/>
      <dgm:spPr/>
    </dgm:pt>
    <dgm:pt modelId="{409ACDCA-4FA7-4831-85EF-E803A23BAD2A}" type="pres">
      <dgm:prSet presAssocID="{8CC08E9A-ED12-4454-962D-AE752F8F54BD}" presName="parentLin" presStyleCnt="0"/>
      <dgm:spPr/>
    </dgm:pt>
    <dgm:pt modelId="{B94B8131-2FD7-4AF8-81C0-D858F474AEF5}" type="pres">
      <dgm:prSet presAssocID="{8CC08E9A-ED12-4454-962D-AE752F8F54BD}" presName="parentLeftMargin" presStyleLbl="node1" presStyleIdx="4" presStyleCnt="7"/>
      <dgm:spPr/>
    </dgm:pt>
    <dgm:pt modelId="{C5BEC555-24CA-48E0-A972-551A503DCF5C}" type="pres">
      <dgm:prSet presAssocID="{8CC08E9A-ED12-4454-962D-AE752F8F54BD}" presName="parentText" presStyleLbl="node1" presStyleIdx="5" presStyleCnt="7">
        <dgm:presLayoutVars>
          <dgm:chMax val="0"/>
          <dgm:bulletEnabled val="1"/>
        </dgm:presLayoutVars>
      </dgm:prSet>
      <dgm:spPr/>
    </dgm:pt>
    <dgm:pt modelId="{B29B4235-93E4-46CD-AD03-F0480CB2D3E0}" type="pres">
      <dgm:prSet presAssocID="{8CC08E9A-ED12-4454-962D-AE752F8F54BD}" presName="negativeSpace" presStyleCnt="0"/>
      <dgm:spPr/>
    </dgm:pt>
    <dgm:pt modelId="{F4915622-674B-4582-BFAB-FFEA36B99F79}" type="pres">
      <dgm:prSet presAssocID="{8CC08E9A-ED12-4454-962D-AE752F8F54BD}" presName="childText" presStyleLbl="conFgAcc1" presStyleIdx="5" presStyleCnt="7">
        <dgm:presLayoutVars>
          <dgm:bulletEnabled val="1"/>
        </dgm:presLayoutVars>
      </dgm:prSet>
      <dgm:spPr/>
    </dgm:pt>
    <dgm:pt modelId="{AF53FC64-A280-4E6F-98C7-BA68304B5F96}" type="pres">
      <dgm:prSet presAssocID="{983BA4B3-8306-4A7C-A6E8-A44E595F58AF}" presName="spaceBetweenRectangles" presStyleCnt="0"/>
      <dgm:spPr/>
    </dgm:pt>
    <dgm:pt modelId="{9E00C598-8173-46E1-9867-C3CC66774199}" type="pres">
      <dgm:prSet presAssocID="{0CE16328-69FF-4B3D-B8B6-A8FC427080D4}" presName="parentLin" presStyleCnt="0"/>
      <dgm:spPr/>
    </dgm:pt>
    <dgm:pt modelId="{39D1785D-8E74-4A0A-A7CF-7EBDDBBCF792}" type="pres">
      <dgm:prSet presAssocID="{0CE16328-69FF-4B3D-B8B6-A8FC427080D4}" presName="parentLeftMargin" presStyleLbl="node1" presStyleIdx="5" presStyleCnt="7"/>
      <dgm:spPr/>
    </dgm:pt>
    <dgm:pt modelId="{A7844A14-15DD-4167-AF84-B05B79C865AF}" type="pres">
      <dgm:prSet presAssocID="{0CE16328-69FF-4B3D-B8B6-A8FC427080D4}" presName="parentText" presStyleLbl="node1" presStyleIdx="6" presStyleCnt="7">
        <dgm:presLayoutVars>
          <dgm:chMax val="0"/>
          <dgm:bulletEnabled val="1"/>
        </dgm:presLayoutVars>
      </dgm:prSet>
      <dgm:spPr/>
    </dgm:pt>
    <dgm:pt modelId="{C3E62A3C-E6F3-439C-83A6-4E0CC3262828}" type="pres">
      <dgm:prSet presAssocID="{0CE16328-69FF-4B3D-B8B6-A8FC427080D4}" presName="negativeSpace" presStyleCnt="0"/>
      <dgm:spPr/>
    </dgm:pt>
    <dgm:pt modelId="{650407E6-30AC-4DCA-AF10-459EE66B4907}" type="pres">
      <dgm:prSet presAssocID="{0CE16328-69FF-4B3D-B8B6-A8FC427080D4}" presName="childText" presStyleLbl="conFgAcc1" presStyleIdx="6" presStyleCnt="7">
        <dgm:presLayoutVars>
          <dgm:bulletEnabled val="1"/>
        </dgm:presLayoutVars>
      </dgm:prSet>
      <dgm:spPr/>
    </dgm:pt>
  </dgm:ptLst>
  <dgm:cxnLst>
    <dgm:cxn modelId="{11A56106-09ED-4D78-9176-97157C4AF777}" srcId="{E062D583-9474-4B3D-8CA2-47A673761621}" destId="{3D5E65C4-BB4D-4D78-97E9-410C3D5155F7}" srcOrd="1" destOrd="0" parTransId="{34A7B7B3-800C-4901-B47C-FED45F3277D8}" sibTransId="{1BF82B7C-43EE-4447-921A-6F92007017B8}"/>
    <dgm:cxn modelId="{454CD00B-2B58-41D6-B498-53485BA3F460}" srcId="{E062D583-9474-4B3D-8CA2-47A673761621}" destId="{8CC08E9A-ED12-4454-962D-AE752F8F54BD}" srcOrd="5" destOrd="0" parTransId="{AF8E76E7-7984-4759-8466-0EF3573039D9}" sibTransId="{983BA4B3-8306-4A7C-A6E8-A44E595F58AF}"/>
    <dgm:cxn modelId="{C6AC0917-3652-4A81-8271-061BB3B4B1F5}" type="presOf" srcId="{0CEBF630-2A5A-4296-911E-E74887B99FE2}" destId="{A4084956-3A72-4318-A24A-EBD1E2797224}" srcOrd="1" destOrd="0" presId="urn:microsoft.com/office/officeart/2005/8/layout/list1"/>
    <dgm:cxn modelId="{3CFC741D-F10B-4398-B17D-AE38EB47BD9A}" type="presOf" srcId="{8CC08E9A-ED12-4454-962D-AE752F8F54BD}" destId="{B94B8131-2FD7-4AF8-81C0-D858F474AEF5}" srcOrd="0" destOrd="0" presId="urn:microsoft.com/office/officeart/2005/8/layout/list1"/>
    <dgm:cxn modelId="{65F75F2B-EA1D-47EC-B8BD-81234E860D43}" srcId="{E062D583-9474-4B3D-8CA2-47A673761621}" destId="{0CE16328-69FF-4B3D-B8B6-A8FC427080D4}" srcOrd="6" destOrd="0" parTransId="{941C57DE-3D81-4EF3-B2CD-A41644EC23E7}" sibTransId="{80F60C9F-A887-4397-972C-84CE38E44C44}"/>
    <dgm:cxn modelId="{F0C1C83A-EDA4-4C19-A78E-6C796302B20B}" type="presOf" srcId="{E062D583-9474-4B3D-8CA2-47A673761621}" destId="{07272A5D-B071-4143-A8D8-D9BFB8BF80B1}" srcOrd="0" destOrd="0" presId="urn:microsoft.com/office/officeart/2005/8/layout/list1"/>
    <dgm:cxn modelId="{6EEBAA3B-7B89-461E-A11F-45FB18384BDC}" type="presOf" srcId="{3D5E65C4-BB4D-4D78-97E9-410C3D5155F7}" destId="{9E30BAA1-AF73-4356-B9A4-58C98CF6A510}" srcOrd="0" destOrd="0" presId="urn:microsoft.com/office/officeart/2005/8/layout/list1"/>
    <dgm:cxn modelId="{B71D5963-C920-40AD-93BB-3E1C7613A0D2}" srcId="{E062D583-9474-4B3D-8CA2-47A673761621}" destId="{426461BE-E0E5-40BC-A40F-CBA84E2E7DB7}" srcOrd="2" destOrd="0" parTransId="{3E69CE48-6D3B-471E-B439-FC6F99BE083B}" sibTransId="{D9030FDF-757B-48F2-9908-07A6FBE0D338}"/>
    <dgm:cxn modelId="{F008D165-92A4-40B4-A801-9042BCB3D0BB}" type="presOf" srcId="{327C6358-8F2C-4FF3-8EDB-CE0B765D3A09}" destId="{A6715467-679A-40EF-A71C-709D82A1E3B9}" srcOrd="1" destOrd="0" presId="urn:microsoft.com/office/officeart/2005/8/layout/list1"/>
    <dgm:cxn modelId="{7D4F046E-8FB4-4F2C-844E-BB5286E6CB5C}" type="presOf" srcId="{16282207-CD67-49CE-9FA9-789FEABE7956}" destId="{40CE5DFC-F6BF-4E46-9476-11A079B738E0}" srcOrd="0" destOrd="0" presId="urn:microsoft.com/office/officeart/2005/8/layout/list1"/>
    <dgm:cxn modelId="{8759D16F-E282-4A3B-8BCD-E7AB92404B20}" type="presOf" srcId="{0CEBF630-2A5A-4296-911E-E74887B99FE2}" destId="{3F085CF9-C436-46F3-86B7-91139A740226}" srcOrd="0" destOrd="0" presId="urn:microsoft.com/office/officeart/2005/8/layout/list1"/>
    <dgm:cxn modelId="{9821247F-2FD3-4DC9-8A12-5CC8D700195B}" srcId="{E062D583-9474-4B3D-8CA2-47A673761621}" destId="{0CEBF630-2A5A-4296-911E-E74887B99FE2}" srcOrd="4" destOrd="0" parTransId="{457D7BC7-A41E-48B1-ABCC-58F4D15782B0}" sibTransId="{22BCC43A-612A-420D-8076-62DBA343C188}"/>
    <dgm:cxn modelId="{B09EB287-039D-4EA9-A07C-8B1E9B777A73}" srcId="{E062D583-9474-4B3D-8CA2-47A673761621}" destId="{16282207-CD67-49CE-9FA9-789FEABE7956}" srcOrd="0" destOrd="0" parTransId="{DE212CD5-8AE6-45DF-895C-5BC56D6800C3}" sibTransId="{85FD1928-ABEA-46A8-A1D7-297D0DCBD32F}"/>
    <dgm:cxn modelId="{64169A8A-7681-4C2F-A3DF-BCBFB65CD15A}" srcId="{E062D583-9474-4B3D-8CA2-47A673761621}" destId="{327C6358-8F2C-4FF3-8EDB-CE0B765D3A09}" srcOrd="3" destOrd="0" parTransId="{31A56FD7-E3EA-473E-8FA7-33E4CFE7A381}" sibTransId="{3416743A-6C87-439D-A609-6E6227E17182}"/>
    <dgm:cxn modelId="{60332893-92DD-4D01-9CF0-7C29A44D9BA5}" type="presOf" srcId="{3D5E65C4-BB4D-4D78-97E9-410C3D5155F7}" destId="{34F467B9-3EEE-4CBB-9B40-4C21CB1A305C}" srcOrd="1" destOrd="0" presId="urn:microsoft.com/office/officeart/2005/8/layout/list1"/>
    <dgm:cxn modelId="{B333849A-6411-4447-9FC9-2B463B6028CD}" type="presOf" srcId="{426461BE-E0E5-40BC-A40F-CBA84E2E7DB7}" destId="{8C4AA563-7916-441F-9776-978E6FFDE86B}" srcOrd="0" destOrd="0" presId="urn:microsoft.com/office/officeart/2005/8/layout/list1"/>
    <dgm:cxn modelId="{E14D819F-4E85-4C1F-A995-99418E19C2CB}" type="presOf" srcId="{0CE16328-69FF-4B3D-B8B6-A8FC427080D4}" destId="{39D1785D-8E74-4A0A-A7CF-7EBDDBBCF792}" srcOrd="0" destOrd="0" presId="urn:microsoft.com/office/officeart/2005/8/layout/list1"/>
    <dgm:cxn modelId="{E34FB5AD-79CC-405F-A07D-6D4799F0F4CF}" type="presOf" srcId="{426461BE-E0E5-40BC-A40F-CBA84E2E7DB7}" destId="{53D65184-B2EF-48E7-815F-4CFBC59DEF88}" srcOrd="1" destOrd="0" presId="urn:microsoft.com/office/officeart/2005/8/layout/list1"/>
    <dgm:cxn modelId="{F2C6CDB4-9C1D-4C9D-9DA9-95ABEABBBC66}" type="presOf" srcId="{0CE16328-69FF-4B3D-B8B6-A8FC427080D4}" destId="{A7844A14-15DD-4167-AF84-B05B79C865AF}" srcOrd="1" destOrd="0" presId="urn:microsoft.com/office/officeart/2005/8/layout/list1"/>
    <dgm:cxn modelId="{077760CA-BAEB-49EA-A419-F486C4B8BB3B}" type="presOf" srcId="{16282207-CD67-49CE-9FA9-789FEABE7956}" destId="{E5F6E10E-75E0-47A4-A1A5-F31537E6C23C}" srcOrd="1" destOrd="0" presId="urn:microsoft.com/office/officeart/2005/8/layout/list1"/>
    <dgm:cxn modelId="{E72573D2-2F09-422E-952E-699C448C0A51}" type="presOf" srcId="{327C6358-8F2C-4FF3-8EDB-CE0B765D3A09}" destId="{C08290C1-EC36-42C9-880B-DA585B7C0055}" srcOrd="0" destOrd="0" presId="urn:microsoft.com/office/officeart/2005/8/layout/list1"/>
    <dgm:cxn modelId="{7DD3AEDD-16F3-4370-9E88-CCCCB7CAD64C}" type="presOf" srcId="{8CC08E9A-ED12-4454-962D-AE752F8F54BD}" destId="{C5BEC555-24CA-48E0-A972-551A503DCF5C}" srcOrd="1" destOrd="0" presId="urn:microsoft.com/office/officeart/2005/8/layout/list1"/>
    <dgm:cxn modelId="{989CEFC4-5C50-4824-A601-DA517932129D}" type="presParOf" srcId="{07272A5D-B071-4143-A8D8-D9BFB8BF80B1}" destId="{C8052B3A-9E42-4DF8-9E38-6B4F14814A1A}" srcOrd="0" destOrd="0" presId="urn:microsoft.com/office/officeart/2005/8/layout/list1"/>
    <dgm:cxn modelId="{E5CD9C78-46BB-4B7E-AF0D-1E79F8B8F682}" type="presParOf" srcId="{C8052B3A-9E42-4DF8-9E38-6B4F14814A1A}" destId="{40CE5DFC-F6BF-4E46-9476-11A079B738E0}" srcOrd="0" destOrd="0" presId="urn:microsoft.com/office/officeart/2005/8/layout/list1"/>
    <dgm:cxn modelId="{146A5C8B-9EE4-4860-9531-145C37AFEC61}" type="presParOf" srcId="{C8052B3A-9E42-4DF8-9E38-6B4F14814A1A}" destId="{E5F6E10E-75E0-47A4-A1A5-F31537E6C23C}" srcOrd="1" destOrd="0" presId="urn:microsoft.com/office/officeart/2005/8/layout/list1"/>
    <dgm:cxn modelId="{03A4D8E2-10B7-438C-8927-B5EFAA6E2BEC}" type="presParOf" srcId="{07272A5D-B071-4143-A8D8-D9BFB8BF80B1}" destId="{F6211722-6C2F-4576-ACE6-727D45847778}" srcOrd="1" destOrd="0" presId="urn:microsoft.com/office/officeart/2005/8/layout/list1"/>
    <dgm:cxn modelId="{7A6DC235-8B13-44C7-B316-7143EEFA9D4F}" type="presParOf" srcId="{07272A5D-B071-4143-A8D8-D9BFB8BF80B1}" destId="{76D44621-3CB0-45A9-84D3-15EC2DE326D4}" srcOrd="2" destOrd="0" presId="urn:microsoft.com/office/officeart/2005/8/layout/list1"/>
    <dgm:cxn modelId="{C27DC5A4-AE48-4A17-A19B-3FC9A74547FC}" type="presParOf" srcId="{07272A5D-B071-4143-A8D8-D9BFB8BF80B1}" destId="{B9F3BB1B-E1EE-481F-BC55-6BB57DB77C0F}" srcOrd="3" destOrd="0" presId="urn:microsoft.com/office/officeart/2005/8/layout/list1"/>
    <dgm:cxn modelId="{0DB05BF7-1B9E-498C-BF39-9034ECCF6BA2}" type="presParOf" srcId="{07272A5D-B071-4143-A8D8-D9BFB8BF80B1}" destId="{C961A67A-851D-421A-A55B-4B48641747D8}" srcOrd="4" destOrd="0" presId="urn:microsoft.com/office/officeart/2005/8/layout/list1"/>
    <dgm:cxn modelId="{E2C029AA-81B9-4199-A527-B0D981D7EA45}" type="presParOf" srcId="{C961A67A-851D-421A-A55B-4B48641747D8}" destId="{9E30BAA1-AF73-4356-B9A4-58C98CF6A510}" srcOrd="0" destOrd="0" presId="urn:microsoft.com/office/officeart/2005/8/layout/list1"/>
    <dgm:cxn modelId="{4705F023-7F70-4E8D-A813-C70806630AAF}" type="presParOf" srcId="{C961A67A-851D-421A-A55B-4B48641747D8}" destId="{34F467B9-3EEE-4CBB-9B40-4C21CB1A305C}" srcOrd="1" destOrd="0" presId="urn:microsoft.com/office/officeart/2005/8/layout/list1"/>
    <dgm:cxn modelId="{090A1A8E-E72E-4E18-8B0C-16317FDBEF48}" type="presParOf" srcId="{07272A5D-B071-4143-A8D8-D9BFB8BF80B1}" destId="{BB7BCF78-4C3E-4B22-859A-6E819D1F6507}" srcOrd="5" destOrd="0" presId="urn:microsoft.com/office/officeart/2005/8/layout/list1"/>
    <dgm:cxn modelId="{C6F41B4B-B478-43F4-A09F-6CEA308312F6}" type="presParOf" srcId="{07272A5D-B071-4143-A8D8-D9BFB8BF80B1}" destId="{074F421B-F451-4593-8A94-F169EB624BF7}" srcOrd="6" destOrd="0" presId="urn:microsoft.com/office/officeart/2005/8/layout/list1"/>
    <dgm:cxn modelId="{A21770E8-DE19-42F6-A494-B5FBAC36180F}" type="presParOf" srcId="{07272A5D-B071-4143-A8D8-D9BFB8BF80B1}" destId="{D8BE0742-5743-4C40-8F2C-6F8C7489ED29}" srcOrd="7" destOrd="0" presId="urn:microsoft.com/office/officeart/2005/8/layout/list1"/>
    <dgm:cxn modelId="{A506F4C4-12F8-428A-B3D0-A2BACCF9D48A}" type="presParOf" srcId="{07272A5D-B071-4143-A8D8-D9BFB8BF80B1}" destId="{C2840ECB-0979-4163-8788-2E5F3A97AE26}" srcOrd="8" destOrd="0" presId="urn:microsoft.com/office/officeart/2005/8/layout/list1"/>
    <dgm:cxn modelId="{B1D4FBCD-50CD-471C-AEBE-610BF7915DAD}" type="presParOf" srcId="{C2840ECB-0979-4163-8788-2E5F3A97AE26}" destId="{8C4AA563-7916-441F-9776-978E6FFDE86B}" srcOrd="0" destOrd="0" presId="urn:microsoft.com/office/officeart/2005/8/layout/list1"/>
    <dgm:cxn modelId="{9C6035EC-E0B6-40A0-852C-03334D2C362E}" type="presParOf" srcId="{C2840ECB-0979-4163-8788-2E5F3A97AE26}" destId="{53D65184-B2EF-48E7-815F-4CFBC59DEF88}" srcOrd="1" destOrd="0" presId="urn:microsoft.com/office/officeart/2005/8/layout/list1"/>
    <dgm:cxn modelId="{21C142AF-3B67-4AD1-BF40-F75FE51298F1}" type="presParOf" srcId="{07272A5D-B071-4143-A8D8-D9BFB8BF80B1}" destId="{6FB7E079-87E8-499D-AA16-8BE080D40C87}" srcOrd="9" destOrd="0" presId="urn:microsoft.com/office/officeart/2005/8/layout/list1"/>
    <dgm:cxn modelId="{ADE5588E-8E98-4336-8789-608018121866}" type="presParOf" srcId="{07272A5D-B071-4143-A8D8-D9BFB8BF80B1}" destId="{2D341F5C-006E-4B6B-A690-AF2B20291BE6}" srcOrd="10" destOrd="0" presId="urn:microsoft.com/office/officeart/2005/8/layout/list1"/>
    <dgm:cxn modelId="{57AD8F93-BD79-40DC-9EEF-F5A35FE23FB2}" type="presParOf" srcId="{07272A5D-B071-4143-A8D8-D9BFB8BF80B1}" destId="{7D9EAC78-2BC5-47AD-B84B-91BD09D42827}" srcOrd="11" destOrd="0" presId="urn:microsoft.com/office/officeart/2005/8/layout/list1"/>
    <dgm:cxn modelId="{0C2956D3-5CB0-4EC1-91B3-084E5ABDF23F}" type="presParOf" srcId="{07272A5D-B071-4143-A8D8-D9BFB8BF80B1}" destId="{BA98E540-78AB-4832-93F4-298062AFB02E}" srcOrd="12" destOrd="0" presId="urn:microsoft.com/office/officeart/2005/8/layout/list1"/>
    <dgm:cxn modelId="{7C62B1AC-1A0D-437D-AC78-A72FE27027EE}" type="presParOf" srcId="{BA98E540-78AB-4832-93F4-298062AFB02E}" destId="{C08290C1-EC36-42C9-880B-DA585B7C0055}" srcOrd="0" destOrd="0" presId="urn:microsoft.com/office/officeart/2005/8/layout/list1"/>
    <dgm:cxn modelId="{D372A257-2EFA-4D0E-BCE1-6F112F426C6F}" type="presParOf" srcId="{BA98E540-78AB-4832-93F4-298062AFB02E}" destId="{A6715467-679A-40EF-A71C-709D82A1E3B9}" srcOrd="1" destOrd="0" presId="urn:microsoft.com/office/officeart/2005/8/layout/list1"/>
    <dgm:cxn modelId="{FA12C849-E9D3-41F8-9068-287FE8EB3031}" type="presParOf" srcId="{07272A5D-B071-4143-A8D8-D9BFB8BF80B1}" destId="{792FF6E6-0462-4B8F-B303-7BA3C63B5028}" srcOrd="13" destOrd="0" presId="urn:microsoft.com/office/officeart/2005/8/layout/list1"/>
    <dgm:cxn modelId="{2FDC4E9C-27EF-4FC2-87B6-B20352ED5128}" type="presParOf" srcId="{07272A5D-B071-4143-A8D8-D9BFB8BF80B1}" destId="{6702364C-521E-4DFD-8C9A-B49BBA01CBDC}" srcOrd="14" destOrd="0" presId="urn:microsoft.com/office/officeart/2005/8/layout/list1"/>
    <dgm:cxn modelId="{3DBC50F7-73AD-4ACC-8E0F-A23BCBBBC8A7}" type="presParOf" srcId="{07272A5D-B071-4143-A8D8-D9BFB8BF80B1}" destId="{7E9849A7-5A63-4EF7-B19B-D870D818A6BA}" srcOrd="15" destOrd="0" presId="urn:microsoft.com/office/officeart/2005/8/layout/list1"/>
    <dgm:cxn modelId="{AB7E633A-B472-41B3-AEBD-9E3BFB803EEB}" type="presParOf" srcId="{07272A5D-B071-4143-A8D8-D9BFB8BF80B1}" destId="{F21E9864-0A21-4920-A47E-A5ADA2A8666A}" srcOrd="16" destOrd="0" presId="urn:microsoft.com/office/officeart/2005/8/layout/list1"/>
    <dgm:cxn modelId="{A68B653D-DE63-45F9-BF5B-905D8F16A8CC}" type="presParOf" srcId="{F21E9864-0A21-4920-A47E-A5ADA2A8666A}" destId="{3F085CF9-C436-46F3-86B7-91139A740226}" srcOrd="0" destOrd="0" presId="urn:microsoft.com/office/officeart/2005/8/layout/list1"/>
    <dgm:cxn modelId="{810473C5-0EBC-452D-9A55-49BF07BD2CF8}" type="presParOf" srcId="{F21E9864-0A21-4920-A47E-A5ADA2A8666A}" destId="{A4084956-3A72-4318-A24A-EBD1E2797224}" srcOrd="1" destOrd="0" presId="urn:microsoft.com/office/officeart/2005/8/layout/list1"/>
    <dgm:cxn modelId="{0F19A621-CB31-45AA-ADFC-EF97AD417F4E}" type="presParOf" srcId="{07272A5D-B071-4143-A8D8-D9BFB8BF80B1}" destId="{71DEF2D8-D7F0-41CE-A52C-E03F9896B8FB}" srcOrd="17" destOrd="0" presId="urn:microsoft.com/office/officeart/2005/8/layout/list1"/>
    <dgm:cxn modelId="{3E87E373-B134-4210-9CA8-02398A2C003C}" type="presParOf" srcId="{07272A5D-B071-4143-A8D8-D9BFB8BF80B1}" destId="{A46E4089-2C98-4805-84A5-00D2D3517687}" srcOrd="18" destOrd="0" presId="urn:microsoft.com/office/officeart/2005/8/layout/list1"/>
    <dgm:cxn modelId="{824863FB-156C-4937-8131-3A10BAB96EB8}" type="presParOf" srcId="{07272A5D-B071-4143-A8D8-D9BFB8BF80B1}" destId="{3FB8C82C-76F6-42FF-9C98-029D66393E50}" srcOrd="19" destOrd="0" presId="urn:microsoft.com/office/officeart/2005/8/layout/list1"/>
    <dgm:cxn modelId="{BB33E6B6-FBF4-4763-AC9E-FEE6DF598CA4}" type="presParOf" srcId="{07272A5D-B071-4143-A8D8-D9BFB8BF80B1}" destId="{409ACDCA-4FA7-4831-85EF-E803A23BAD2A}" srcOrd="20" destOrd="0" presId="urn:microsoft.com/office/officeart/2005/8/layout/list1"/>
    <dgm:cxn modelId="{D60768E1-60E9-4579-BF10-54C233525BCD}" type="presParOf" srcId="{409ACDCA-4FA7-4831-85EF-E803A23BAD2A}" destId="{B94B8131-2FD7-4AF8-81C0-D858F474AEF5}" srcOrd="0" destOrd="0" presId="urn:microsoft.com/office/officeart/2005/8/layout/list1"/>
    <dgm:cxn modelId="{DBA30B00-857A-437E-9CDD-09A3FF20CCAA}" type="presParOf" srcId="{409ACDCA-4FA7-4831-85EF-E803A23BAD2A}" destId="{C5BEC555-24CA-48E0-A972-551A503DCF5C}" srcOrd="1" destOrd="0" presId="urn:microsoft.com/office/officeart/2005/8/layout/list1"/>
    <dgm:cxn modelId="{8E55A5F7-2508-4BF7-B39E-B5042396E8E3}" type="presParOf" srcId="{07272A5D-B071-4143-A8D8-D9BFB8BF80B1}" destId="{B29B4235-93E4-46CD-AD03-F0480CB2D3E0}" srcOrd="21" destOrd="0" presId="urn:microsoft.com/office/officeart/2005/8/layout/list1"/>
    <dgm:cxn modelId="{7ADCBBCB-949F-4314-9E30-2FE1F57088CD}" type="presParOf" srcId="{07272A5D-B071-4143-A8D8-D9BFB8BF80B1}" destId="{F4915622-674B-4582-BFAB-FFEA36B99F79}" srcOrd="22" destOrd="0" presId="urn:microsoft.com/office/officeart/2005/8/layout/list1"/>
    <dgm:cxn modelId="{1DFA3516-7DAB-4F81-9046-1A2AAADBE63D}" type="presParOf" srcId="{07272A5D-B071-4143-A8D8-D9BFB8BF80B1}" destId="{AF53FC64-A280-4E6F-98C7-BA68304B5F96}" srcOrd="23" destOrd="0" presId="urn:microsoft.com/office/officeart/2005/8/layout/list1"/>
    <dgm:cxn modelId="{79E24EC6-39EB-4C04-B263-29B984C5FC04}" type="presParOf" srcId="{07272A5D-B071-4143-A8D8-D9BFB8BF80B1}" destId="{9E00C598-8173-46E1-9867-C3CC66774199}" srcOrd="24" destOrd="0" presId="urn:microsoft.com/office/officeart/2005/8/layout/list1"/>
    <dgm:cxn modelId="{B92975D9-E88C-4EDD-BC50-9DED23D82796}" type="presParOf" srcId="{9E00C598-8173-46E1-9867-C3CC66774199}" destId="{39D1785D-8E74-4A0A-A7CF-7EBDDBBCF792}" srcOrd="0" destOrd="0" presId="urn:microsoft.com/office/officeart/2005/8/layout/list1"/>
    <dgm:cxn modelId="{2A7A56C6-56F3-44F2-AF03-04225F995B61}" type="presParOf" srcId="{9E00C598-8173-46E1-9867-C3CC66774199}" destId="{A7844A14-15DD-4167-AF84-B05B79C865AF}" srcOrd="1" destOrd="0" presId="urn:microsoft.com/office/officeart/2005/8/layout/list1"/>
    <dgm:cxn modelId="{14273189-0C42-42B8-B752-37ABE16205B6}" type="presParOf" srcId="{07272A5D-B071-4143-A8D8-D9BFB8BF80B1}" destId="{C3E62A3C-E6F3-439C-83A6-4E0CC3262828}" srcOrd="25" destOrd="0" presId="urn:microsoft.com/office/officeart/2005/8/layout/list1"/>
    <dgm:cxn modelId="{A47A028C-9B33-4419-A652-80722A5FC8AC}" type="presParOf" srcId="{07272A5D-B071-4143-A8D8-D9BFB8BF80B1}" destId="{650407E6-30AC-4DCA-AF10-459EE66B4907}"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4F6827-32B3-4B34-B7BC-60176B8EA9D1}"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01818A1E-059D-42B2-BF05-5790FD9AAA8C}">
      <dgm:prSet/>
      <dgm:spPr/>
      <dgm:t>
        <a:bodyPr/>
        <a:lstStyle/>
        <a:p>
          <a:r>
            <a:rPr lang="en-CA" dirty="0"/>
            <a:t>Trend Analysis of stock volume provides an insight on how volatile the inter-day trading was for each of the selected companies.</a:t>
          </a:r>
          <a:endParaRPr lang="en-US" dirty="0"/>
        </a:p>
      </dgm:t>
    </dgm:pt>
    <dgm:pt modelId="{66E48F6D-3921-4303-B457-F3C482852679}" type="parTrans" cxnId="{A6B52967-EED2-4993-8770-956170C31EA8}">
      <dgm:prSet/>
      <dgm:spPr/>
      <dgm:t>
        <a:bodyPr/>
        <a:lstStyle/>
        <a:p>
          <a:endParaRPr lang="en-US"/>
        </a:p>
      </dgm:t>
    </dgm:pt>
    <dgm:pt modelId="{1BB98021-CFED-42F8-A7D2-65346A3F0ECD}" type="sibTrans" cxnId="{A6B52967-EED2-4993-8770-956170C31EA8}">
      <dgm:prSet/>
      <dgm:spPr/>
      <dgm:t>
        <a:bodyPr/>
        <a:lstStyle/>
        <a:p>
          <a:endParaRPr lang="en-US"/>
        </a:p>
      </dgm:t>
    </dgm:pt>
    <dgm:pt modelId="{A28B6C2D-8E25-4076-89CB-C48738EE66FD}">
      <dgm:prSet/>
      <dgm:spPr/>
      <dgm:t>
        <a:bodyPr/>
        <a:lstStyle/>
        <a:p>
          <a:r>
            <a:rPr lang="en-CA" dirty="0"/>
            <a:t>Correlation analysis shows how companies with similar types of products have the same movement of stock prices. Hence, it was important for companies to modify their business model.</a:t>
          </a:r>
          <a:endParaRPr lang="en-US" dirty="0"/>
        </a:p>
      </dgm:t>
    </dgm:pt>
    <dgm:pt modelId="{C084B398-2291-407E-AA1D-DE341F30BBBF}" type="parTrans" cxnId="{73E3DB3F-48ED-4478-B7F9-0090C6F3DC75}">
      <dgm:prSet/>
      <dgm:spPr/>
      <dgm:t>
        <a:bodyPr/>
        <a:lstStyle/>
        <a:p>
          <a:endParaRPr lang="en-US"/>
        </a:p>
      </dgm:t>
    </dgm:pt>
    <dgm:pt modelId="{5E1DE5D8-7825-485D-8F3A-3A00992C8724}" type="sibTrans" cxnId="{73E3DB3F-48ED-4478-B7F9-0090C6F3DC75}">
      <dgm:prSet/>
      <dgm:spPr/>
      <dgm:t>
        <a:bodyPr/>
        <a:lstStyle/>
        <a:p>
          <a:endParaRPr lang="en-US"/>
        </a:p>
      </dgm:t>
    </dgm:pt>
    <dgm:pt modelId="{06D1F914-7C42-475F-835D-34054E085E3D}">
      <dgm:prSet/>
      <dgm:spPr/>
      <dgm:t>
        <a:bodyPr/>
        <a:lstStyle/>
        <a:p>
          <a:r>
            <a:rPr lang="en-CA" dirty="0"/>
            <a:t>Wilcoxon signed rank test indicate how the stock prices in the second waves are significantly higher than the first, showing that even the dip in prices were historically high, most companies recovered and there wasn't that big of dip in prices during second wave</a:t>
          </a:r>
          <a:endParaRPr lang="en-US" dirty="0"/>
        </a:p>
      </dgm:t>
    </dgm:pt>
    <dgm:pt modelId="{A08665DE-DF04-466E-8FD4-A6B8C3525C7B}" type="parTrans" cxnId="{AA038B0E-ACC9-462B-8788-E0A4FD68D52C}">
      <dgm:prSet/>
      <dgm:spPr/>
      <dgm:t>
        <a:bodyPr/>
        <a:lstStyle/>
        <a:p>
          <a:endParaRPr lang="en-US"/>
        </a:p>
      </dgm:t>
    </dgm:pt>
    <dgm:pt modelId="{8B248D6C-6321-41D1-BC59-A59B749350B8}" type="sibTrans" cxnId="{AA038B0E-ACC9-462B-8788-E0A4FD68D52C}">
      <dgm:prSet/>
      <dgm:spPr/>
      <dgm:t>
        <a:bodyPr/>
        <a:lstStyle/>
        <a:p>
          <a:endParaRPr lang="en-US"/>
        </a:p>
      </dgm:t>
    </dgm:pt>
    <dgm:pt modelId="{056D98C6-B1FC-466F-B1E4-82C470A66EB0}" type="pres">
      <dgm:prSet presAssocID="{E14F6827-32B3-4B34-B7BC-60176B8EA9D1}" presName="vert0" presStyleCnt="0">
        <dgm:presLayoutVars>
          <dgm:dir/>
          <dgm:animOne val="branch"/>
          <dgm:animLvl val="lvl"/>
        </dgm:presLayoutVars>
      </dgm:prSet>
      <dgm:spPr/>
    </dgm:pt>
    <dgm:pt modelId="{5077C402-7362-4976-82B4-BD3F91D1771B}" type="pres">
      <dgm:prSet presAssocID="{01818A1E-059D-42B2-BF05-5790FD9AAA8C}" presName="thickLine" presStyleLbl="alignNode1" presStyleIdx="0" presStyleCnt="3"/>
      <dgm:spPr/>
    </dgm:pt>
    <dgm:pt modelId="{28C8C74D-1F4F-42BA-82B7-0D52563E90B5}" type="pres">
      <dgm:prSet presAssocID="{01818A1E-059D-42B2-BF05-5790FD9AAA8C}" presName="horz1" presStyleCnt="0"/>
      <dgm:spPr/>
    </dgm:pt>
    <dgm:pt modelId="{D179AB9D-7F44-4F74-8981-27B7B787D7BB}" type="pres">
      <dgm:prSet presAssocID="{01818A1E-059D-42B2-BF05-5790FD9AAA8C}" presName="tx1" presStyleLbl="revTx" presStyleIdx="0" presStyleCnt="3"/>
      <dgm:spPr/>
    </dgm:pt>
    <dgm:pt modelId="{3C5C0BC1-2CE6-4C15-A709-01BD029800F1}" type="pres">
      <dgm:prSet presAssocID="{01818A1E-059D-42B2-BF05-5790FD9AAA8C}" presName="vert1" presStyleCnt="0"/>
      <dgm:spPr/>
    </dgm:pt>
    <dgm:pt modelId="{91C6B368-A562-4844-BFA0-F4C9BE5F8232}" type="pres">
      <dgm:prSet presAssocID="{A28B6C2D-8E25-4076-89CB-C48738EE66FD}" presName="thickLine" presStyleLbl="alignNode1" presStyleIdx="1" presStyleCnt="3"/>
      <dgm:spPr/>
    </dgm:pt>
    <dgm:pt modelId="{B79F0B9A-0D03-4A23-8682-BA149B01878E}" type="pres">
      <dgm:prSet presAssocID="{A28B6C2D-8E25-4076-89CB-C48738EE66FD}" presName="horz1" presStyleCnt="0"/>
      <dgm:spPr/>
    </dgm:pt>
    <dgm:pt modelId="{7672CF72-34DE-4B99-9406-9A2D373D3EA1}" type="pres">
      <dgm:prSet presAssocID="{A28B6C2D-8E25-4076-89CB-C48738EE66FD}" presName="tx1" presStyleLbl="revTx" presStyleIdx="1" presStyleCnt="3"/>
      <dgm:spPr/>
    </dgm:pt>
    <dgm:pt modelId="{B7EE3BC3-E42E-4BE9-AE8E-25705F3AD66A}" type="pres">
      <dgm:prSet presAssocID="{A28B6C2D-8E25-4076-89CB-C48738EE66FD}" presName="vert1" presStyleCnt="0"/>
      <dgm:spPr/>
    </dgm:pt>
    <dgm:pt modelId="{4BFDF4B2-9BE3-4BDD-822D-BA505E5ECBCC}" type="pres">
      <dgm:prSet presAssocID="{06D1F914-7C42-475F-835D-34054E085E3D}" presName="thickLine" presStyleLbl="alignNode1" presStyleIdx="2" presStyleCnt="3"/>
      <dgm:spPr/>
    </dgm:pt>
    <dgm:pt modelId="{F444BA5A-7EA5-4DAF-9E1F-D0CC1EFC8ED7}" type="pres">
      <dgm:prSet presAssocID="{06D1F914-7C42-475F-835D-34054E085E3D}" presName="horz1" presStyleCnt="0"/>
      <dgm:spPr/>
    </dgm:pt>
    <dgm:pt modelId="{30AFA327-9245-4F6B-B626-55B8CAB3F22C}" type="pres">
      <dgm:prSet presAssocID="{06D1F914-7C42-475F-835D-34054E085E3D}" presName="tx1" presStyleLbl="revTx" presStyleIdx="2" presStyleCnt="3"/>
      <dgm:spPr/>
    </dgm:pt>
    <dgm:pt modelId="{67D2ADC7-7A7D-4C09-A95F-65C1D9F9A88D}" type="pres">
      <dgm:prSet presAssocID="{06D1F914-7C42-475F-835D-34054E085E3D}" presName="vert1" presStyleCnt="0"/>
      <dgm:spPr/>
    </dgm:pt>
  </dgm:ptLst>
  <dgm:cxnLst>
    <dgm:cxn modelId="{AA038B0E-ACC9-462B-8788-E0A4FD68D52C}" srcId="{E14F6827-32B3-4B34-B7BC-60176B8EA9D1}" destId="{06D1F914-7C42-475F-835D-34054E085E3D}" srcOrd="2" destOrd="0" parTransId="{A08665DE-DF04-466E-8FD4-A6B8C3525C7B}" sibTransId="{8B248D6C-6321-41D1-BC59-A59B749350B8}"/>
    <dgm:cxn modelId="{05271B2D-88BC-46D0-8DF3-6C17CD0AD47A}" type="presOf" srcId="{A28B6C2D-8E25-4076-89CB-C48738EE66FD}" destId="{7672CF72-34DE-4B99-9406-9A2D373D3EA1}" srcOrd="0" destOrd="0" presId="urn:microsoft.com/office/officeart/2008/layout/LinedList"/>
    <dgm:cxn modelId="{1A8A7433-A1B7-4532-BFFC-E71628971D64}" type="presOf" srcId="{E14F6827-32B3-4B34-B7BC-60176B8EA9D1}" destId="{056D98C6-B1FC-466F-B1E4-82C470A66EB0}" srcOrd="0" destOrd="0" presId="urn:microsoft.com/office/officeart/2008/layout/LinedList"/>
    <dgm:cxn modelId="{73E3DB3F-48ED-4478-B7F9-0090C6F3DC75}" srcId="{E14F6827-32B3-4B34-B7BC-60176B8EA9D1}" destId="{A28B6C2D-8E25-4076-89CB-C48738EE66FD}" srcOrd="1" destOrd="0" parTransId="{C084B398-2291-407E-AA1D-DE341F30BBBF}" sibTransId="{5E1DE5D8-7825-485D-8F3A-3A00992C8724}"/>
    <dgm:cxn modelId="{A6B52967-EED2-4993-8770-956170C31EA8}" srcId="{E14F6827-32B3-4B34-B7BC-60176B8EA9D1}" destId="{01818A1E-059D-42B2-BF05-5790FD9AAA8C}" srcOrd="0" destOrd="0" parTransId="{66E48F6D-3921-4303-B457-F3C482852679}" sibTransId="{1BB98021-CFED-42F8-A7D2-65346A3F0ECD}"/>
    <dgm:cxn modelId="{212F4247-0BB5-4184-9281-4FC3B0841F9D}" type="presOf" srcId="{01818A1E-059D-42B2-BF05-5790FD9AAA8C}" destId="{D179AB9D-7F44-4F74-8981-27B7B787D7BB}" srcOrd="0" destOrd="0" presId="urn:microsoft.com/office/officeart/2008/layout/LinedList"/>
    <dgm:cxn modelId="{C30504C9-557A-4E39-9594-617AF9DADFA8}" type="presOf" srcId="{06D1F914-7C42-475F-835D-34054E085E3D}" destId="{30AFA327-9245-4F6B-B626-55B8CAB3F22C}" srcOrd="0" destOrd="0" presId="urn:microsoft.com/office/officeart/2008/layout/LinedList"/>
    <dgm:cxn modelId="{BFE608DF-03BD-4104-9790-997150ECF4E5}" type="presParOf" srcId="{056D98C6-B1FC-466F-B1E4-82C470A66EB0}" destId="{5077C402-7362-4976-82B4-BD3F91D1771B}" srcOrd="0" destOrd="0" presId="urn:microsoft.com/office/officeart/2008/layout/LinedList"/>
    <dgm:cxn modelId="{89878420-4843-4995-A90D-8A6E3FF9E1F7}" type="presParOf" srcId="{056D98C6-B1FC-466F-B1E4-82C470A66EB0}" destId="{28C8C74D-1F4F-42BA-82B7-0D52563E90B5}" srcOrd="1" destOrd="0" presId="urn:microsoft.com/office/officeart/2008/layout/LinedList"/>
    <dgm:cxn modelId="{7351E04A-4312-4F50-B346-B314134A83E2}" type="presParOf" srcId="{28C8C74D-1F4F-42BA-82B7-0D52563E90B5}" destId="{D179AB9D-7F44-4F74-8981-27B7B787D7BB}" srcOrd="0" destOrd="0" presId="urn:microsoft.com/office/officeart/2008/layout/LinedList"/>
    <dgm:cxn modelId="{DF4D5D6A-1ED1-4F27-A664-F6368DC85D38}" type="presParOf" srcId="{28C8C74D-1F4F-42BA-82B7-0D52563E90B5}" destId="{3C5C0BC1-2CE6-4C15-A709-01BD029800F1}" srcOrd="1" destOrd="0" presId="urn:microsoft.com/office/officeart/2008/layout/LinedList"/>
    <dgm:cxn modelId="{FE58C57E-408E-49B9-B215-BA2FB7C0B296}" type="presParOf" srcId="{056D98C6-B1FC-466F-B1E4-82C470A66EB0}" destId="{91C6B368-A562-4844-BFA0-F4C9BE5F8232}" srcOrd="2" destOrd="0" presId="urn:microsoft.com/office/officeart/2008/layout/LinedList"/>
    <dgm:cxn modelId="{839F368F-D1A2-4FD3-8414-CAAB0CACDC5B}" type="presParOf" srcId="{056D98C6-B1FC-466F-B1E4-82C470A66EB0}" destId="{B79F0B9A-0D03-4A23-8682-BA149B01878E}" srcOrd="3" destOrd="0" presId="urn:microsoft.com/office/officeart/2008/layout/LinedList"/>
    <dgm:cxn modelId="{7DB3C477-2546-4B83-8F01-E47DE83BF668}" type="presParOf" srcId="{B79F0B9A-0D03-4A23-8682-BA149B01878E}" destId="{7672CF72-34DE-4B99-9406-9A2D373D3EA1}" srcOrd="0" destOrd="0" presId="urn:microsoft.com/office/officeart/2008/layout/LinedList"/>
    <dgm:cxn modelId="{6747A984-7DFD-4D4B-BB53-E969495DCE1F}" type="presParOf" srcId="{B79F0B9A-0D03-4A23-8682-BA149B01878E}" destId="{B7EE3BC3-E42E-4BE9-AE8E-25705F3AD66A}" srcOrd="1" destOrd="0" presId="urn:microsoft.com/office/officeart/2008/layout/LinedList"/>
    <dgm:cxn modelId="{08E36A74-6130-49AA-9901-363A7DF2FBC3}" type="presParOf" srcId="{056D98C6-B1FC-466F-B1E4-82C470A66EB0}" destId="{4BFDF4B2-9BE3-4BDD-822D-BA505E5ECBCC}" srcOrd="4" destOrd="0" presId="urn:microsoft.com/office/officeart/2008/layout/LinedList"/>
    <dgm:cxn modelId="{40CFD613-16C6-46E4-B59D-92BAD41BC3E9}" type="presParOf" srcId="{056D98C6-B1FC-466F-B1E4-82C470A66EB0}" destId="{F444BA5A-7EA5-4DAF-9E1F-D0CC1EFC8ED7}" srcOrd="5" destOrd="0" presId="urn:microsoft.com/office/officeart/2008/layout/LinedList"/>
    <dgm:cxn modelId="{34476468-AF80-4F57-8D48-0F1D6AD3ED66}" type="presParOf" srcId="{F444BA5A-7EA5-4DAF-9E1F-D0CC1EFC8ED7}" destId="{30AFA327-9245-4F6B-B626-55B8CAB3F22C}" srcOrd="0" destOrd="0" presId="urn:microsoft.com/office/officeart/2008/layout/LinedList"/>
    <dgm:cxn modelId="{89AEAF74-0D36-4613-950C-5C6732BBC854}" type="presParOf" srcId="{F444BA5A-7EA5-4DAF-9E1F-D0CC1EFC8ED7}" destId="{67D2ADC7-7A7D-4C09-A95F-65C1D9F9A88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5213C3-F94F-44A0-902B-153C3AEC425A}" type="doc">
      <dgm:prSet loTypeId="urn:microsoft.com/office/officeart/2005/8/layout/arrow5" loCatId="relationship" qsTypeId="urn:microsoft.com/office/officeart/2005/8/quickstyle/simple4" qsCatId="simple" csTypeId="urn:microsoft.com/office/officeart/2005/8/colors/accent1_2" csCatId="accent1"/>
      <dgm:spPr/>
      <dgm:t>
        <a:bodyPr/>
        <a:lstStyle/>
        <a:p>
          <a:endParaRPr lang="en-US"/>
        </a:p>
      </dgm:t>
    </dgm:pt>
    <dgm:pt modelId="{67D7C66A-4F39-46CA-A400-222DC76E70EC}">
      <dgm:prSet/>
      <dgm:spPr/>
      <dgm:t>
        <a:bodyPr/>
        <a:lstStyle/>
        <a:p>
          <a:r>
            <a:rPr lang="en-US"/>
            <a:t>Modifying Business Models</a:t>
          </a:r>
        </a:p>
      </dgm:t>
    </dgm:pt>
    <dgm:pt modelId="{0A25FA11-E904-4160-92DA-D15F61B05BB4}" type="parTrans" cxnId="{57B3376E-BB27-4D2E-8B97-7C614824AC11}">
      <dgm:prSet/>
      <dgm:spPr/>
      <dgm:t>
        <a:bodyPr/>
        <a:lstStyle/>
        <a:p>
          <a:endParaRPr lang="en-US"/>
        </a:p>
      </dgm:t>
    </dgm:pt>
    <dgm:pt modelId="{30DE0D3F-C139-497E-81E4-C49ADE8FBCD1}" type="sibTrans" cxnId="{57B3376E-BB27-4D2E-8B97-7C614824AC11}">
      <dgm:prSet/>
      <dgm:spPr/>
      <dgm:t>
        <a:bodyPr/>
        <a:lstStyle/>
        <a:p>
          <a:endParaRPr lang="en-US"/>
        </a:p>
      </dgm:t>
    </dgm:pt>
    <dgm:pt modelId="{29F4CCEB-34E8-4735-A344-81D0DC0922CC}">
      <dgm:prSet/>
      <dgm:spPr/>
      <dgm:t>
        <a:bodyPr/>
        <a:lstStyle/>
        <a:p>
          <a:r>
            <a:rPr lang="en-US"/>
            <a:t>Discounts, Offers, Coupons</a:t>
          </a:r>
        </a:p>
      </dgm:t>
    </dgm:pt>
    <dgm:pt modelId="{82E3ECDC-1CEF-4976-BA6B-E3E0875D5596}" type="parTrans" cxnId="{3AA0EC64-9094-4831-9E33-F8DEBE2BA1BC}">
      <dgm:prSet/>
      <dgm:spPr/>
      <dgm:t>
        <a:bodyPr/>
        <a:lstStyle/>
        <a:p>
          <a:endParaRPr lang="en-US"/>
        </a:p>
      </dgm:t>
    </dgm:pt>
    <dgm:pt modelId="{9F566468-F95A-4722-A0AF-E9AA1B65FA3E}" type="sibTrans" cxnId="{3AA0EC64-9094-4831-9E33-F8DEBE2BA1BC}">
      <dgm:prSet/>
      <dgm:spPr/>
      <dgm:t>
        <a:bodyPr/>
        <a:lstStyle/>
        <a:p>
          <a:endParaRPr lang="en-US"/>
        </a:p>
      </dgm:t>
    </dgm:pt>
    <dgm:pt modelId="{E4E9D950-2050-4D55-A16E-BED74DC3B663}">
      <dgm:prSet/>
      <dgm:spPr/>
      <dgm:t>
        <a:bodyPr/>
        <a:lstStyle/>
        <a:p>
          <a:r>
            <a:rPr lang="en-US"/>
            <a:t>RFM Analysis</a:t>
          </a:r>
        </a:p>
      </dgm:t>
    </dgm:pt>
    <dgm:pt modelId="{645F9FAE-F714-4E33-A233-267F77E2DC93}" type="parTrans" cxnId="{13C88AA3-7A56-4B90-9D9C-2624638FC24F}">
      <dgm:prSet/>
      <dgm:spPr/>
      <dgm:t>
        <a:bodyPr/>
        <a:lstStyle/>
        <a:p>
          <a:endParaRPr lang="en-US"/>
        </a:p>
      </dgm:t>
    </dgm:pt>
    <dgm:pt modelId="{EC18A91D-6553-4C44-AE31-2EF6A4EDE715}" type="sibTrans" cxnId="{13C88AA3-7A56-4B90-9D9C-2624638FC24F}">
      <dgm:prSet/>
      <dgm:spPr/>
      <dgm:t>
        <a:bodyPr/>
        <a:lstStyle/>
        <a:p>
          <a:endParaRPr lang="en-US"/>
        </a:p>
      </dgm:t>
    </dgm:pt>
    <dgm:pt modelId="{F8EEA11D-8AD1-460A-A90A-0BF38E8F367B}">
      <dgm:prSet/>
      <dgm:spPr/>
      <dgm:t>
        <a:bodyPr/>
        <a:lstStyle/>
        <a:p>
          <a:r>
            <a:rPr lang="en-US"/>
            <a:t>Online Services</a:t>
          </a:r>
        </a:p>
      </dgm:t>
    </dgm:pt>
    <dgm:pt modelId="{93ADFCD1-7CC9-4149-A4DF-C21A44C4FEF8}" type="parTrans" cxnId="{B4F551BD-7CA6-4083-9C9D-4E5143250CDE}">
      <dgm:prSet/>
      <dgm:spPr/>
      <dgm:t>
        <a:bodyPr/>
        <a:lstStyle/>
        <a:p>
          <a:endParaRPr lang="en-US"/>
        </a:p>
      </dgm:t>
    </dgm:pt>
    <dgm:pt modelId="{181EAF72-9D58-47E7-B323-4AFA4082FECF}" type="sibTrans" cxnId="{B4F551BD-7CA6-4083-9C9D-4E5143250CDE}">
      <dgm:prSet/>
      <dgm:spPr/>
      <dgm:t>
        <a:bodyPr/>
        <a:lstStyle/>
        <a:p>
          <a:endParaRPr lang="en-US"/>
        </a:p>
      </dgm:t>
    </dgm:pt>
    <dgm:pt modelId="{A4DD54EB-E235-4D1A-A187-D4F0E5D13C84}">
      <dgm:prSet/>
      <dgm:spPr/>
      <dgm:t>
        <a:bodyPr/>
        <a:lstStyle/>
        <a:p>
          <a:r>
            <a:rPr lang="en-US"/>
            <a:t>Text and Sentiment Analysis</a:t>
          </a:r>
        </a:p>
      </dgm:t>
    </dgm:pt>
    <dgm:pt modelId="{AF5E3641-FE71-4972-88FD-072433C2201F}" type="parTrans" cxnId="{D474CADB-DFFB-4616-A680-42645FBBBC1A}">
      <dgm:prSet/>
      <dgm:spPr/>
      <dgm:t>
        <a:bodyPr/>
        <a:lstStyle/>
        <a:p>
          <a:endParaRPr lang="en-US"/>
        </a:p>
      </dgm:t>
    </dgm:pt>
    <dgm:pt modelId="{F0FF8B8B-6064-4A75-A027-DCE11B95DFC9}" type="sibTrans" cxnId="{D474CADB-DFFB-4616-A680-42645FBBBC1A}">
      <dgm:prSet/>
      <dgm:spPr/>
      <dgm:t>
        <a:bodyPr/>
        <a:lstStyle/>
        <a:p>
          <a:endParaRPr lang="en-US"/>
        </a:p>
      </dgm:t>
    </dgm:pt>
    <dgm:pt modelId="{5A3343D1-6D43-4C8F-96D9-A2CE54E29711}" type="pres">
      <dgm:prSet presAssocID="{645213C3-F94F-44A0-902B-153C3AEC425A}" presName="diagram" presStyleCnt="0">
        <dgm:presLayoutVars>
          <dgm:dir/>
          <dgm:resizeHandles val="exact"/>
        </dgm:presLayoutVars>
      </dgm:prSet>
      <dgm:spPr/>
    </dgm:pt>
    <dgm:pt modelId="{5A4EF847-62C5-45BE-A82B-9F282E2A99EC}" type="pres">
      <dgm:prSet presAssocID="{67D7C66A-4F39-46CA-A400-222DC76E70EC}" presName="arrow" presStyleLbl="node1" presStyleIdx="0" presStyleCnt="5">
        <dgm:presLayoutVars>
          <dgm:bulletEnabled val="1"/>
        </dgm:presLayoutVars>
      </dgm:prSet>
      <dgm:spPr/>
    </dgm:pt>
    <dgm:pt modelId="{551F1E8E-08E0-498A-ADA2-CF1B0FB9C790}" type="pres">
      <dgm:prSet presAssocID="{29F4CCEB-34E8-4735-A344-81D0DC0922CC}" presName="arrow" presStyleLbl="node1" presStyleIdx="1" presStyleCnt="5">
        <dgm:presLayoutVars>
          <dgm:bulletEnabled val="1"/>
        </dgm:presLayoutVars>
      </dgm:prSet>
      <dgm:spPr/>
    </dgm:pt>
    <dgm:pt modelId="{CF21A4E0-BBB3-41A2-BA53-2FD06A10E2D8}" type="pres">
      <dgm:prSet presAssocID="{E4E9D950-2050-4D55-A16E-BED74DC3B663}" presName="arrow" presStyleLbl="node1" presStyleIdx="2" presStyleCnt="5">
        <dgm:presLayoutVars>
          <dgm:bulletEnabled val="1"/>
        </dgm:presLayoutVars>
      </dgm:prSet>
      <dgm:spPr/>
    </dgm:pt>
    <dgm:pt modelId="{F5A5EE25-5F76-44F3-9F5D-62329921285A}" type="pres">
      <dgm:prSet presAssocID="{F8EEA11D-8AD1-460A-A90A-0BF38E8F367B}" presName="arrow" presStyleLbl="node1" presStyleIdx="3" presStyleCnt="5">
        <dgm:presLayoutVars>
          <dgm:bulletEnabled val="1"/>
        </dgm:presLayoutVars>
      </dgm:prSet>
      <dgm:spPr/>
    </dgm:pt>
    <dgm:pt modelId="{974A5943-CE72-4ECE-B7A7-E552A8A9B7C9}" type="pres">
      <dgm:prSet presAssocID="{A4DD54EB-E235-4D1A-A187-D4F0E5D13C84}" presName="arrow" presStyleLbl="node1" presStyleIdx="4" presStyleCnt="5">
        <dgm:presLayoutVars>
          <dgm:bulletEnabled val="1"/>
        </dgm:presLayoutVars>
      </dgm:prSet>
      <dgm:spPr/>
    </dgm:pt>
  </dgm:ptLst>
  <dgm:cxnLst>
    <dgm:cxn modelId="{A570751B-8B60-483E-A263-BC4D4F2CA705}" type="presOf" srcId="{F8EEA11D-8AD1-460A-A90A-0BF38E8F367B}" destId="{F5A5EE25-5F76-44F3-9F5D-62329921285A}" srcOrd="0" destOrd="0" presId="urn:microsoft.com/office/officeart/2005/8/layout/arrow5"/>
    <dgm:cxn modelId="{8E8C2533-5A8D-44BD-B1CC-F5CA8F9EDFB1}" type="presOf" srcId="{29F4CCEB-34E8-4735-A344-81D0DC0922CC}" destId="{551F1E8E-08E0-498A-ADA2-CF1B0FB9C790}" srcOrd="0" destOrd="0" presId="urn:microsoft.com/office/officeart/2005/8/layout/arrow5"/>
    <dgm:cxn modelId="{2ABA4538-6CF1-41C1-9002-0404BB05B02D}" type="presOf" srcId="{67D7C66A-4F39-46CA-A400-222DC76E70EC}" destId="{5A4EF847-62C5-45BE-A82B-9F282E2A99EC}" srcOrd="0" destOrd="0" presId="urn:microsoft.com/office/officeart/2005/8/layout/arrow5"/>
    <dgm:cxn modelId="{A22AE263-7839-4907-A617-270ED393DF18}" type="presOf" srcId="{A4DD54EB-E235-4D1A-A187-D4F0E5D13C84}" destId="{974A5943-CE72-4ECE-B7A7-E552A8A9B7C9}" srcOrd="0" destOrd="0" presId="urn:microsoft.com/office/officeart/2005/8/layout/arrow5"/>
    <dgm:cxn modelId="{3AA0EC64-9094-4831-9E33-F8DEBE2BA1BC}" srcId="{645213C3-F94F-44A0-902B-153C3AEC425A}" destId="{29F4CCEB-34E8-4735-A344-81D0DC0922CC}" srcOrd="1" destOrd="0" parTransId="{82E3ECDC-1CEF-4976-BA6B-E3E0875D5596}" sibTransId="{9F566468-F95A-4722-A0AF-E9AA1B65FA3E}"/>
    <dgm:cxn modelId="{57B3376E-BB27-4D2E-8B97-7C614824AC11}" srcId="{645213C3-F94F-44A0-902B-153C3AEC425A}" destId="{67D7C66A-4F39-46CA-A400-222DC76E70EC}" srcOrd="0" destOrd="0" parTransId="{0A25FA11-E904-4160-92DA-D15F61B05BB4}" sibTransId="{30DE0D3F-C139-497E-81E4-C49ADE8FBCD1}"/>
    <dgm:cxn modelId="{52BAC68D-EC2F-45C9-A1B9-D4E98100FC54}" type="presOf" srcId="{E4E9D950-2050-4D55-A16E-BED74DC3B663}" destId="{CF21A4E0-BBB3-41A2-BA53-2FD06A10E2D8}" srcOrd="0" destOrd="0" presId="urn:microsoft.com/office/officeart/2005/8/layout/arrow5"/>
    <dgm:cxn modelId="{13C88AA3-7A56-4B90-9D9C-2624638FC24F}" srcId="{645213C3-F94F-44A0-902B-153C3AEC425A}" destId="{E4E9D950-2050-4D55-A16E-BED74DC3B663}" srcOrd="2" destOrd="0" parTransId="{645F9FAE-F714-4E33-A233-267F77E2DC93}" sibTransId="{EC18A91D-6553-4C44-AE31-2EF6A4EDE715}"/>
    <dgm:cxn modelId="{B4F551BD-7CA6-4083-9C9D-4E5143250CDE}" srcId="{645213C3-F94F-44A0-902B-153C3AEC425A}" destId="{F8EEA11D-8AD1-460A-A90A-0BF38E8F367B}" srcOrd="3" destOrd="0" parTransId="{93ADFCD1-7CC9-4149-A4DF-C21A44C4FEF8}" sibTransId="{181EAF72-9D58-47E7-B323-4AFA4082FECF}"/>
    <dgm:cxn modelId="{6B3D04D0-DDB1-4F01-865A-C878FCB5ED4D}" type="presOf" srcId="{645213C3-F94F-44A0-902B-153C3AEC425A}" destId="{5A3343D1-6D43-4C8F-96D9-A2CE54E29711}" srcOrd="0" destOrd="0" presId="urn:microsoft.com/office/officeart/2005/8/layout/arrow5"/>
    <dgm:cxn modelId="{D474CADB-DFFB-4616-A680-42645FBBBC1A}" srcId="{645213C3-F94F-44A0-902B-153C3AEC425A}" destId="{A4DD54EB-E235-4D1A-A187-D4F0E5D13C84}" srcOrd="4" destOrd="0" parTransId="{AF5E3641-FE71-4972-88FD-072433C2201F}" sibTransId="{F0FF8B8B-6064-4A75-A027-DCE11B95DFC9}"/>
    <dgm:cxn modelId="{57299C29-8623-456F-A237-E68136AAF70F}" type="presParOf" srcId="{5A3343D1-6D43-4C8F-96D9-A2CE54E29711}" destId="{5A4EF847-62C5-45BE-A82B-9F282E2A99EC}" srcOrd="0" destOrd="0" presId="urn:microsoft.com/office/officeart/2005/8/layout/arrow5"/>
    <dgm:cxn modelId="{FD62E62A-BD6F-46EA-8A62-F91035946C65}" type="presParOf" srcId="{5A3343D1-6D43-4C8F-96D9-A2CE54E29711}" destId="{551F1E8E-08E0-498A-ADA2-CF1B0FB9C790}" srcOrd="1" destOrd="0" presId="urn:microsoft.com/office/officeart/2005/8/layout/arrow5"/>
    <dgm:cxn modelId="{840FE097-50FB-4B1A-B006-2ED4993179CB}" type="presParOf" srcId="{5A3343D1-6D43-4C8F-96D9-A2CE54E29711}" destId="{CF21A4E0-BBB3-41A2-BA53-2FD06A10E2D8}" srcOrd="2" destOrd="0" presId="urn:microsoft.com/office/officeart/2005/8/layout/arrow5"/>
    <dgm:cxn modelId="{E25E0BD8-D8E0-4FC2-937A-1EFD65D16BF4}" type="presParOf" srcId="{5A3343D1-6D43-4C8F-96D9-A2CE54E29711}" destId="{F5A5EE25-5F76-44F3-9F5D-62329921285A}" srcOrd="3" destOrd="0" presId="urn:microsoft.com/office/officeart/2005/8/layout/arrow5"/>
    <dgm:cxn modelId="{17029C16-04B6-4B53-B2C3-E38A95C5162E}" type="presParOf" srcId="{5A3343D1-6D43-4C8F-96D9-A2CE54E29711}" destId="{974A5943-CE72-4ECE-B7A7-E552A8A9B7C9}" srcOrd="4"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44621-3CB0-45A9-84D3-15EC2DE326D4}">
      <dsp:nvSpPr>
        <dsp:cNvPr id="0" name=""/>
        <dsp:cNvSpPr/>
      </dsp:nvSpPr>
      <dsp:spPr>
        <a:xfrm>
          <a:off x="0" y="350243"/>
          <a:ext cx="626364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F6E10E-75E0-47A4-A1A5-F31537E6C23C}">
      <dsp:nvSpPr>
        <dsp:cNvPr id="0" name=""/>
        <dsp:cNvSpPr/>
      </dsp:nvSpPr>
      <dsp:spPr>
        <a:xfrm>
          <a:off x="313182" y="99323"/>
          <a:ext cx="4384548"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kern="1200"/>
            <a:t>Background</a:t>
          </a:r>
        </a:p>
      </dsp:txBody>
      <dsp:txXfrm>
        <a:off x="337680" y="123821"/>
        <a:ext cx="4335552" cy="452844"/>
      </dsp:txXfrm>
    </dsp:sp>
    <dsp:sp modelId="{074F421B-F451-4593-8A94-F169EB624BF7}">
      <dsp:nvSpPr>
        <dsp:cNvPr id="0" name=""/>
        <dsp:cNvSpPr/>
      </dsp:nvSpPr>
      <dsp:spPr>
        <a:xfrm>
          <a:off x="0" y="1121363"/>
          <a:ext cx="626364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F467B9-3EEE-4CBB-9B40-4C21CB1A305C}">
      <dsp:nvSpPr>
        <dsp:cNvPr id="0" name=""/>
        <dsp:cNvSpPr/>
      </dsp:nvSpPr>
      <dsp:spPr>
        <a:xfrm>
          <a:off x="313182" y="870443"/>
          <a:ext cx="4384548"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kern="1200"/>
            <a:t>Objective</a:t>
          </a:r>
        </a:p>
      </dsp:txBody>
      <dsp:txXfrm>
        <a:off x="337680" y="894941"/>
        <a:ext cx="4335552" cy="452844"/>
      </dsp:txXfrm>
    </dsp:sp>
    <dsp:sp modelId="{2D341F5C-006E-4B6B-A690-AF2B20291BE6}">
      <dsp:nvSpPr>
        <dsp:cNvPr id="0" name=""/>
        <dsp:cNvSpPr/>
      </dsp:nvSpPr>
      <dsp:spPr>
        <a:xfrm>
          <a:off x="0" y="1892483"/>
          <a:ext cx="626364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D65184-B2EF-48E7-815F-4CFBC59DEF88}">
      <dsp:nvSpPr>
        <dsp:cNvPr id="0" name=""/>
        <dsp:cNvSpPr/>
      </dsp:nvSpPr>
      <dsp:spPr>
        <a:xfrm>
          <a:off x="313182" y="1641563"/>
          <a:ext cx="4384548"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kern="1200"/>
            <a:t>Methodology</a:t>
          </a:r>
        </a:p>
      </dsp:txBody>
      <dsp:txXfrm>
        <a:off x="337680" y="1666061"/>
        <a:ext cx="4335552" cy="452844"/>
      </dsp:txXfrm>
    </dsp:sp>
    <dsp:sp modelId="{6702364C-521E-4DFD-8C9A-B49BBA01CBDC}">
      <dsp:nvSpPr>
        <dsp:cNvPr id="0" name=""/>
        <dsp:cNvSpPr/>
      </dsp:nvSpPr>
      <dsp:spPr>
        <a:xfrm>
          <a:off x="0" y="2663603"/>
          <a:ext cx="626364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715467-679A-40EF-A71C-709D82A1E3B9}">
      <dsp:nvSpPr>
        <dsp:cNvPr id="0" name=""/>
        <dsp:cNvSpPr/>
      </dsp:nvSpPr>
      <dsp:spPr>
        <a:xfrm>
          <a:off x="313182" y="2412683"/>
          <a:ext cx="4384548"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kern="1200"/>
            <a:t>Data Analysis</a:t>
          </a:r>
        </a:p>
      </dsp:txBody>
      <dsp:txXfrm>
        <a:off x="337680" y="2437181"/>
        <a:ext cx="4335552" cy="452844"/>
      </dsp:txXfrm>
    </dsp:sp>
    <dsp:sp modelId="{A46E4089-2C98-4805-84A5-00D2D3517687}">
      <dsp:nvSpPr>
        <dsp:cNvPr id="0" name=""/>
        <dsp:cNvSpPr/>
      </dsp:nvSpPr>
      <dsp:spPr>
        <a:xfrm>
          <a:off x="0" y="3434724"/>
          <a:ext cx="626364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084956-3A72-4318-A24A-EBD1E2797224}">
      <dsp:nvSpPr>
        <dsp:cNvPr id="0" name=""/>
        <dsp:cNvSpPr/>
      </dsp:nvSpPr>
      <dsp:spPr>
        <a:xfrm>
          <a:off x="313182" y="3183803"/>
          <a:ext cx="4384548"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kern="1200"/>
            <a:t>Results</a:t>
          </a:r>
        </a:p>
      </dsp:txBody>
      <dsp:txXfrm>
        <a:off x="337680" y="3208301"/>
        <a:ext cx="4335552" cy="452844"/>
      </dsp:txXfrm>
    </dsp:sp>
    <dsp:sp modelId="{F4915622-674B-4582-BFAB-FFEA36B99F79}">
      <dsp:nvSpPr>
        <dsp:cNvPr id="0" name=""/>
        <dsp:cNvSpPr/>
      </dsp:nvSpPr>
      <dsp:spPr>
        <a:xfrm>
          <a:off x="0" y="4205844"/>
          <a:ext cx="626364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BEC555-24CA-48E0-A972-551A503DCF5C}">
      <dsp:nvSpPr>
        <dsp:cNvPr id="0" name=""/>
        <dsp:cNvSpPr/>
      </dsp:nvSpPr>
      <dsp:spPr>
        <a:xfrm>
          <a:off x="313182" y="3954924"/>
          <a:ext cx="4384548"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kern="1200"/>
            <a:t>Recommendations</a:t>
          </a:r>
        </a:p>
      </dsp:txBody>
      <dsp:txXfrm>
        <a:off x="337680" y="3979422"/>
        <a:ext cx="4335552" cy="452844"/>
      </dsp:txXfrm>
    </dsp:sp>
    <dsp:sp modelId="{650407E6-30AC-4DCA-AF10-459EE66B4907}">
      <dsp:nvSpPr>
        <dsp:cNvPr id="0" name=""/>
        <dsp:cNvSpPr/>
      </dsp:nvSpPr>
      <dsp:spPr>
        <a:xfrm>
          <a:off x="0" y="4976964"/>
          <a:ext cx="626364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844A14-15DD-4167-AF84-B05B79C865AF}">
      <dsp:nvSpPr>
        <dsp:cNvPr id="0" name=""/>
        <dsp:cNvSpPr/>
      </dsp:nvSpPr>
      <dsp:spPr>
        <a:xfrm>
          <a:off x="313182" y="4726044"/>
          <a:ext cx="4384548"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kern="1200"/>
            <a:t>Conclusion</a:t>
          </a:r>
        </a:p>
      </dsp:txBody>
      <dsp:txXfrm>
        <a:off x="337680" y="4750542"/>
        <a:ext cx="4335552"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7C402-7362-4976-82B4-BD3F91D1771B}">
      <dsp:nvSpPr>
        <dsp:cNvPr id="0" name=""/>
        <dsp:cNvSpPr/>
      </dsp:nvSpPr>
      <dsp:spPr>
        <a:xfrm>
          <a:off x="0" y="2124"/>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79AB9D-7F44-4F74-8981-27B7B787D7BB}">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sz="2200" kern="1200" dirty="0"/>
            <a:t>Trend Analysis of stock volume provides an insight on how volatile the inter-day trading was for each of the selected companies.</a:t>
          </a:r>
          <a:endParaRPr lang="en-US" sz="2200" kern="1200" dirty="0"/>
        </a:p>
      </dsp:txBody>
      <dsp:txXfrm>
        <a:off x="0" y="2124"/>
        <a:ext cx="10515600" cy="1449029"/>
      </dsp:txXfrm>
    </dsp:sp>
    <dsp:sp modelId="{91C6B368-A562-4844-BFA0-F4C9BE5F8232}">
      <dsp:nvSpPr>
        <dsp:cNvPr id="0" name=""/>
        <dsp:cNvSpPr/>
      </dsp:nvSpPr>
      <dsp:spPr>
        <a:xfrm>
          <a:off x="0" y="1451154"/>
          <a:ext cx="10515600"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72CF72-34DE-4B99-9406-9A2D373D3EA1}">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sz="2200" kern="1200" dirty="0"/>
            <a:t>Correlation analysis shows how companies with similar types of products have the same movement of stock prices. Hence, it was important for companies to modify their business model.</a:t>
          </a:r>
          <a:endParaRPr lang="en-US" sz="2200" kern="1200" dirty="0"/>
        </a:p>
      </dsp:txBody>
      <dsp:txXfrm>
        <a:off x="0" y="1451154"/>
        <a:ext cx="10515600" cy="1449029"/>
      </dsp:txXfrm>
    </dsp:sp>
    <dsp:sp modelId="{4BFDF4B2-9BE3-4BDD-822D-BA505E5ECBCC}">
      <dsp:nvSpPr>
        <dsp:cNvPr id="0" name=""/>
        <dsp:cNvSpPr/>
      </dsp:nvSpPr>
      <dsp:spPr>
        <a:xfrm>
          <a:off x="0" y="2900183"/>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AFA327-9245-4F6B-B626-55B8CAB3F22C}">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sz="2200" kern="1200" dirty="0"/>
            <a:t>Wilcoxon signed rank test indicate how the stock prices in the second waves are significantly higher than the first, showing that even the dip in prices were historically high, most companies recovered and there wasn't that big of dip in prices during second wave</a:t>
          </a:r>
          <a:endParaRPr lang="en-US" sz="2200" kern="1200" dirty="0"/>
        </a:p>
      </dsp:txBody>
      <dsp:txXfrm>
        <a:off x="0" y="2900183"/>
        <a:ext cx="10515600" cy="14490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EF847-62C5-45BE-A82B-9F282E2A99EC}">
      <dsp:nvSpPr>
        <dsp:cNvPr id="0" name=""/>
        <dsp:cNvSpPr/>
      </dsp:nvSpPr>
      <dsp:spPr>
        <a:xfrm>
          <a:off x="2283585" y="996"/>
          <a:ext cx="2099661" cy="2099661"/>
        </a:xfrm>
        <a:prstGeom prst="down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Modifying Business Models</a:t>
          </a:r>
        </a:p>
      </dsp:txBody>
      <dsp:txXfrm>
        <a:off x="2808500" y="996"/>
        <a:ext cx="1049831" cy="1732220"/>
      </dsp:txXfrm>
    </dsp:sp>
    <dsp:sp modelId="{551F1E8E-08E0-498A-ADA2-CF1B0FB9C790}">
      <dsp:nvSpPr>
        <dsp:cNvPr id="0" name=""/>
        <dsp:cNvSpPr/>
      </dsp:nvSpPr>
      <dsp:spPr>
        <a:xfrm rot="4320000">
          <a:off x="4045975" y="1281447"/>
          <a:ext cx="2099661" cy="2099661"/>
        </a:xfrm>
        <a:prstGeom prst="down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Discounts, Offers, Coupons</a:t>
          </a:r>
        </a:p>
      </dsp:txBody>
      <dsp:txXfrm rot="-5400000">
        <a:off x="4404425" y="1749589"/>
        <a:ext cx="1732220" cy="1049831"/>
      </dsp:txXfrm>
    </dsp:sp>
    <dsp:sp modelId="{CF21A4E0-BBB3-41A2-BA53-2FD06A10E2D8}">
      <dsp:nvSpPr>
        <dsp:cNvPr id="0" name=""/>
        <dsp:cNvSpPr/>
      </dsp:nvSpPr>
      <dsp:spPr>
        <a:xfrm rot="8640000">
          <a:off x="3372802" y="3353261"/>
          <a:ext cx="2099661" cy="2099661"/>
        </a:xfrm>
        <a:prstGeom prst="down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RFM Analysis</a:t>
          </a:r>
        </a:p>
      </dsp:txBody>
      <dsp:txXfrm rot="10800000">
        <a:off x="4005705" y="3685615"/>
        <a:ext cx="1049831" cy="1732220"/>
      </dsp:txXfrm>
    </dsp:sp>
    <dsp:sp modelId="{F5A5EE25-5F76-44F3-9F5D-62329921285A}">
      <dsp:nvSpPr>
        <dsp:cNvPr id="0" name=""/>
        <dsp:cNvSpPr/>
      </dsp:nvSpPr>
      <dsp:spPr>
        <a:xfrm rot="12960000">
          <a:off x="1194368" y="3353261"/>
          <a:ext cx="2099661" cy="2099661"/>
        </a:xfrm>
        <a:prstGeom prst="down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Online Services</a:t>
          </a:r>
        </a:p>
      </dsp:txBody>
      <dsp:txXfrm rot="10800000">
        <a:off x="1611295" y="3685615"/>
        <a:ext cx="1049831" cy="1732220"/>
      </dsp:txXfrm>
    </dsp:sp>
    <dsp:sp modelId="{974A5943-CE72-4ECE-B7A7-E552A8A9B7C9}">
      <dsp:nvSpPr>
        <dsp:cNvPr id="0" name=""/>
        <dsp:cNvSpPr/>
      </dsp:nvSpPr>
      <dsp:spPr>
        <a:xfrm rot="17280000">
          <a:off x="521195" y="1281447"/>
          <a:ext cx="2099661" cy="2099661"/>
        </a:xfrm>
        <a:prstGeom prst="down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Text and Sentiment Analysis</a:t>
          </a:r>
        </a:p>
      </dsp:txBody>
      <dsp:txXfrm rot="5400000">
        <a:off x="530187" y="1749589"/>
        <a:ext cx="1732220" cy="104983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F01E3-7D15-4015-9F21-08DB04015C1B}" type="datetimeFigureOut">
              <a:rPr lang="en-IN"/>
              <a:t>07-08-2021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0E22F-380C-4DC7-A1CD-879EB191F046}" type="slidenum">
              <a:rPr lang="en-IN"/>
              <a:t>‹#›</a:t>
            </a:fld>
            <a:endParaRPr lang="en-US"/>
          </a:p>
        </p:txBody>
      </p:sp>
    </p:spTree>
    <p:extLst>
      <p:ext uri="{BB962C8B-B14F-4D97-AF65-F5344CB8AC3E}">
        <p14:creationId xmlns:p14="http://schemas.microsoft.com/office/powerpoint/2010/main" val="2766427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https://whimsical.com/data-analysis-LUub1yxMqJLqvqopAUgt1x</a:t>
            </a:r>
          </a:p>
        </p:txBody>
      </p:sp>
      <p:sp>
        <p:nvSpPr>
          <p:cNvPr id="4" name="Slide Number Placeholder 3"/>
          <p:cNvSpPr>
            <a:spLocks noGrp="1"/>
          </p:cNvSpPr>
          <p:nvPr>
            <p:ph type="sldNum" sz="quarter" idx="5"/>
          </p:nvPr>
        </p:nvSpPr>
        <p:spPr/>
        <p:txBody>
          <a:bodyPr/>
          <a:lstStyle/>
          <a:p>
            <a:fld id="{6190E22F-380C-4DC7-A1CD-879EB191F046}" type="slidenum">
              <a:rPr lang="en-IN"/>
              <a:t>5</a:t>
            </a:fld>
            <a:endParaRPr lang="en-US"/>
          </a:p>
        </p:txBody>
      </p:sp>
    </p:spTree>
    <p:extLst>
      <p:ext uri="{BB962C8B-B14F-4D97-AF65-F5344CB8AC3E}">
        <p14:creationId xmlns:p14="http://schemas.microsoft.com/office/powerpoint/2010/main" val="109792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the trend chart of stock prices, we can see that almost all companies had a huge dip in their stock prices during march of 2020. This aligns with covid-19 situation increasing </a:t>
            </a:r>
          </a:p>
          <a:p>
            <a:r>
              <a:rPr lang="en-CA" dirty="0"/>
              <a:t>In north America, right around this period. </a:t>
            </a:r>
          </a:p>
          <a:p>
            <a:endParaRPr lang="en-CA" dirty="0"/>
          </a:p>
          <a:p>
            <a:r>
              <a:rPr lang="en-CA" dirty="0"/>
              <a:t>The </a:t>
            </a:r>
            <a:r>
              <a:rPr lang="en-CA" dirty="0" err="1"/>
              <a:t>Hershy</a:t>
            </a:r>
            <a:r>
              <a:rPr lang="en-CA" dirty="0"/>
              <a:t> Company had the biggest dip in prices followed by Tyson foods.</a:t>
            </a:r>
          </a:p>
          <a:p>
            <a:endParaRPr lang="en-CA" dirty="0"/>
          </a:p>
          <a:p>
            <a:r>
              <a:rPr lang="en-CA" dirty="0"/>
              <a:t>However, stock prices bounced back quickly and gradually increased to about their original price points.</a:t>
            </a:r>
          </a:p>
        </p:txBody>
      </p:sp>
      <p:sp>
        <p:nvSpPr>
          <p:cNvPr id="4" name="Slide Number Placeholder 3"/>
          <p:cNvSpPr>
            <a:spLocks noGrp="1"/>
          </p:cNvSpPr>
          <p:nvPr>
            <p:ph type="sldNum" sz="quarter" idx="5"/>
          </p:nvPr>
        </p:nvSpPr>
        <p:spPr/>
        <p:txBody>
          <a:bodyPr/>
          <a:lstStyle/>
          <a:p>
            <a:fld id="{6190E22F-380C-4DC7-A1CD-879EB191F046}" type="slidenum">
              <a:rPr lang="en-IN" smtClean="0"/>
              <a:t>7</a:t>
            </a:fld>
            <a:endParaRPr lang="en-US"/>
          </a:p>
        </p:txBody>
      </p:sp>
    </p:spTree>
    <p:extLst>
      <p:ext uri="{BB962C8B-B14F-4D97-AF65-F5344CB8AC3E}">
        <p14:creationId xmlns:p14="http://schemas.microsoft.com/office/powerpoint/2010/main" val="3326622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look at volume of stocks for this period, it shows a much clear picture of how volatile the market was for the food and beverage industry.</a:t>
            </a:r>
          </a:p>
          <a:p>
            <a:r>
              <a:rPr lang="en-CA" dirty="0"/>
              <a:t>Almost all companies had high stock volume volatility in trading </a:t>
            </a:r>
            <a:r>
              <a:rPr lang="en-CA" dirty="0" err="1"/>
              <a:t>througout</a:t>
            </a:r>
            <a:r>
              <a:rPr lang="en-CA" dirty="0"/>
              <a:t> the period of study. Coca Cola and Pepsi were among the most volatile.</a:t>
            </a:r>
          </a:p>
        </p:txBody>
      </p:sp>
      <p:sp>
        <p:nvSpPr>
          <p:cNvPr id="4" name="Slide Number Placeholder 3"/>
          <p:cNvSpPr>
            <a:spLocks noGrp="1"/>
          </p:cNvSpPr>
          <p:nvPr>
            <p:ph type="sldNum" sz="quarter" idx="5"/>
          </p:nvPr>
        </p:nvSpPr>
        <p:spPr/>
        <p:txBody>
          <a:bodyPr/>
          <a:lstStyle/>
          <a:p>
            <a:fld id="{6190E22F-380C-4DC7-A1CD-879EB191F046}" type="slidenum">
              <a:rPr lang="en-IN" smtClean="0"/>
              <a:t>8</a:t>
            </a:fld>
            <a:endParaRPr lang="en-US"/>
          </a:p>
        </p:txBody>
      </p:sp>
    </p:spTree>
    <p:extLst>
      <p:ext uri="{BB962C8B-B14F-4D97-AF65-F5344CB8AC3E}">
        <p14:creationId xmlns:p14="http://schemas.microsoft.com/office/powerpoint/2010/main" val="1493380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Correlation of stock prices help us club companies together which had similar movement of prices.</a:t>
            </a:r>
          </a:p>
          <a:p>
            <a:r>
              <a:rPr lang="en-CA" dirty="0"/>
              <a:t>Since all the companies are from food and beverage, we don’t have high negative correlation but there are a lot of combinations of strong positive correlation.</a:t>
            </a:r>
          </a:p>
          <a:p>
            <a:endParaRPr lang="en-CA" dirty="0"/>
          </a:p>
          <a:p>
            <a:r>
              <a:rPr lang="en-CA" dirty="0"/>
              <a:t>Like </a:t>
            </a:r>
            <a:r>
              <a:rPr lang="en-CA" dirty="0" err="1"/>
              <a:t>Budlight</a:t>
            </a:r>
            <a:r>
              <a:rPr lang="en-CA" dirty="0"/>
              <a:t> and </a:t>
            </a:r>
            <a:r>
              <a:rPr lang="en-CA" dirty="0" err="1"/>
              <a:t>Hineken</a:t>
            </a:r>
            <a:r>
              <a:rPr lang="en-CA" dirty="0"/>
              <a:t> with 0.8. Both of these companies have similar products, which can be the reason for similar movement of </a:t>
            </a:r>
            <a:r>
              <a:rPr lang="en-CA" dirty="0" err="1"/>
              <a:t>strock</a:t>
            </a:r>
            <a:r>
              <a:rPr lang="en-CA" dirty="0"/>
              <a:t> prices.</a:t>
            </a:r>
          </a:p>
          <a:p>
            <a:endParaRPr lang="en-CA" dirty="0"/>
          </a:p>
          <a:p>
            <a:r>
              <a:rPr lang="en-CA" dirty="0"/>
              <a:t>But a lot of other combinations are from companies with a variety of food products in their </a:t>
            </a:r>
            <a:r>
              <a:rPr lang="en-CA" dirty="0" err="1"/>
              <a:t>arsnal</a:t>
            </a:r>
            <a:r>
              <a:rPr lang="en-CA" dirty="0"/>
              <a:t>. But the movement can be attributed to the challenge of </a:t>
            </a:r>
            <a:r>
              <a:rPr lang="en-CA" dirty="0" err="1"/>
              <a:t>chaning</a:t>
            </a:r>
            <a:r>
              <a:rPr lang="en-CA" dirty="0"/>
              <a:t> mode of delivery and chain supply of products.</a:t>
            </a:r>
          </a:p>
        </p:txBody>
      </p:sp>
      <p:sp>
        <p:nvSpPr>
          <p:cNvPr id="4" name="Slide Number Placeholder 3"/>
          <p:cNvSpPr>
            <a:spLocks noGrp="1"/>
          </p:cNvSpPr>
          <p:nvPr>
            <p:ph type="sldNum" sz="quarter" idx="5"/>
          </p:nvPr>
        </p:nvSpPr>
        <p:spPr/>
        <p:txBody>
          <a:bodyPr/>
          <a:lstStyle/>
          <a:p>
            <a:fld id="{6190E22F-380C-4DC7-A1CD-879EB191F046}" type="slidenum">
              <a:rPr lang="en-IN" smtClean="0"/>
              <a:t>9</a:t>
            </a:fld>
            <a:endParaRPr lang="en-US"/>
          </a:p>
        </p:txBody>
      </p:sp>
    </p:spTree>
    <p:extLst>
      <p:ext uri="{BB962C8B-B14F-4D97-AF65-F5344CB8AC3E}">
        <p14:creationId xmlns:p14="http://schemas.microsoft.com/office/powerpoint/2010/main" val="841792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This volatility can be further apparent when we look at box plots of individual companies.</a:t>
            </a:r>
          </a:p>
          <a:p>
            <a:endParaRPr lang="en-CA" sz="1800" dirty="0">
              <a:solidFill>
                <a:srgbClr val="000000"/>
              </a:solidFill>
              <a:effectLst/>
              <a:latin typeface="Calibri" panose="020F0502020204030204" pitchFamily="34" charset="0"/>
              <a:cs typeface="Times New Roman" panose="02020603050405020304" pitchFamily="18" charset="0"/>
            </a:endParaRPr>
          </a:p>
          <a:p>
            <a:r>
              <a:rPr lang="en-CA" sz="1800" dirty="0">
                <a:solidFill>
                  <a:srgbClr val="000000"/>
                </a:solidFill>
                <a:effectLst/>
                <a:latin typeface="Calibri" panose="020F0502020204030204" pitchFamily="34" charset="0"/>
                <a:cs typeface="Times New Roman" panose="02020603050405020304" pitchFamily="18" charset="0"/>
              </a:rPr>
              <a:t>For stock prices, all the companies selected have </a:t>
            </a:r>
            <a:r>
              <a:rPr lang="en-CA" sz="1800" dirty="0" err="1">
                <a:solidFill>
                  <a:srgbClr val="000000"/>
                </a:solidFill>
                <a:effectLst/>
                <a:latin typeface="Calibri" panose="020F0502020204030204" pitchFamily="34" charset="0"/>
                <a:cs typeface="Times New Roman" panose="02020603050405020304" pitchFamily="18" charset="0"/>
              </a:rPr>
              <a:t>atleast</a:t>
            </a:r>
            <a:r>
              <a:rPr lang="en-CA" sz="1800" dirty="0">
                <a:solidFill>
                  <a:srgbClr val="000000"/>
                </a:solidFill>
                <a:effectLst/>
                <a:latin typeface="Calibri" panose="020F0502020204030204" pitchFamily="34" charset="0"/>
                <a:cs typeface="Times New Roman" panose="02020603050405020304" pitchFamily="18" charset="0"/>
              </a:rPr>
              <a:t> a few lower end outliers. this can be attributed to the dip in march. However Hershey even had outlier on the upper end, which speaks more to the volatility of the market.</a:t>
            </a:r>
          </a:p>
          <a:p>
            <a:endParaRPr lang="en-CA" dirty="0"/>
          </a:p>
          <a:p>
            <a:r>
              <a:rPr lang="en-CA" dirty="0"/>
              <a:t>Box plots of stock volume makes this even apparent since all the selected companies have multiple outliers. Coca Cola and Pepsi co had the most outliers.</a:t>
            </a:r>
          </a:p>
        </p:txBody>
      </p:sp>
      <p:sp>
        <p:nvSpPr>
          <p:cNvPr id="4" name="Slide Number Placeholder 3"/>
          <p:cNvSpPr>
            <a:spLocks noGrp="1"/>
          </p:cNvSpPr>
          <p:nvPr>
            <p:ph type="sldNum" sz="quarter" idx="5"/>
          </p:nvPr>
        </p:nvSpPr>
        <p:spPr/>
        <p:txBody>
          <a:bodyPr/>
          <a:lstStyle/>
          <a:p>
            <a:fld id="{6190E22F-380C-4DC7-A1CD-879EB191F046}" type="slidenum">
              <a:rPr lang="en-IN" smtClean="0"/>
              <a:t>10</a:t>
            </a:fld>
            <a:endParaRPr lang="en-US"/>
          </a:p>
        </p:txBody>
      </p:sp>
    </p:spTree>
    <p:extLst>
      <p:ext uri="{BB962C8B-B14F-4D97-AF65-F5344CB8AC3E}">
        <p14:creationId xmlns:p14="http://schemas.microsoft.com/office/powerpoint/2010/main" val="174012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Wilcoxon Signed Rank test</a:t>
            </a:r>
          </a:p>
          <a:p>
            <a:r>
              <a:rPr lang="en-CA" dirty="0"/>
              <a:t>Non parametric test to find if there is similarity or difference between two samples.</a:t>
            </a:r>
          </a:p>
          <a:p>
            <a:endParaRPr lang="en-CA" dirty="0"/>
          </a:p>
          <a:p>
            <a:r>
              <a:rPr lang="en-CA" dirty="0"/>
              <a:t>Dividing stock prices between two waves, period of 6 months.</a:t>
            </a:r>
          </a:p>
          <a:p>
            <a:endParaRPr lang="en-CA" dirty="0"/>
          </a:p>
          <a:p>
            <a:r>
              <a:rPr lang="en-CA" dirty="0"/>
              <a:t>Result: p value suggest we can reject the null hypothesis, that bot samples are from same population. Therefore there is a significant difference between the price movements of two waves.</a:t>
            </a:r>
          </a:p>
          <a:p>
            <a:endParaRPr lang="en-CA" dirty="0"/>
          </a:p>
          <a:p>
            <a:r>
              <a:rPr lang="en-CA" dirty="0"/>
              <a:t>High sum of negative ranks , suggest prices of second wave were more than that of first wave. </a:t>
            </a:r>
          </a:p>
        </p:txBody>
      </p:sp>
      <p:sp>
        <p:nvSpPr>
          <p:cNvPr id="4" name="Slide Number Placeholder 3"/>
          <p:cNvSpPr>
            <a:spLocks noGrp="1"/>
          </p:cNvSpPr>
          <p:nvPr>
            <p:ph type="sldNum" sz="quarter" idx="5"/>
          </p:nvPr>
        </p:nvSpPr>
        <p:spPr/>
        <p:txBody>
          <a:bodyPr/>
          <a:lstStyle/>
          <a:p>
            <a:fld id="{6190E22F-380C-4DC7-A1CD-879EB191F046}" type="slidenum">
              <a:rPr lang="en-IN" smtClean="0"/>
              <a:t>11</a:t>
            </a:fld>
            <a:endParaRPr lang="en-US"/>
          </a:p>
        </p:txBody>
      </p:sp>
    </p:spTree>
    <p:extLst>
      <p:ext uri="{BB962C8B-B14F-4D97-AF65-F5344CB8AC3E}">
        <p14:creationId xmlns:p14="http://schemas.microsoft.com/office/powerpoint/2010/main" val="1055998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50214E1-A9A3-47AD-B511-F41A997CF6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78413" y="325550"/>
            <a:ext cx="11467380" cy="3574778"/>
          </a:xfrm>
          <a:effectLst>
            <a:outerShdw blurRad="50800" dist="38100" dir="2700000" algn="tl" rotWithShape="0">
              <a:prstClr val="black">
                <a:alpha val="40000"/>
              </a:prstClr>
            </a:outerShdw>
          </a:effectLst>
        </p:spPr>
        <p:txBody>
          <a:bodyPr>
            <a:normAutofit/>
          </a:bodyPr>
          <a:lstStyle/>
          <a:p>
            <a:r>
              <a:rPr lang="en-CA" sz="5200">
                <a:solidFill>
                  <a:srgbClr val="FFFFFF"/>
                </a:solidFill>
                <a:ea typeface="+mj-lt"/>
                <a:cs typeface="+mj-lt"/>
              </a:rPr>
              <a:t>Stock Market Performance of Food and Beverages Sector During COVID-19</a:t>
            </a:r>
            <a:endParaRPr lang="en-US" sz="5200">
              <a:solidFill>
                <a:srgbClr val="FFFFFF"/>
              </a:solidFill>
              <a:ea typeface="+mj-lt"/>
              <a:cs typeface="+mj-lt"/>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Autofit/>
          </a:bodyPr>
          <a:lstStyle/>
          <a:p>
            <a:endParaRPr lang="en-US" sz="600">
              <a:solidFill>
                <a:srgbClr val="FFFFFF"/>
              </a:solidFill>
            </a:endParaRPr>
          </a:p>
          <a:p>
            <a:pPr algn="r"/>
            <a:r>
              <a:rPr lang="en-US" sz="1800" err="1">
                <a:solidFill>
                  <a:srgbClr val="FFFFFF"/>
                </a:solidFill>
                <a:ea typeface="+mn-lt"/>
                <a:cs typeface="+mn-lt"/>
              </a:rPr>
              <a:t>Bensy</a:t>
            </a:r>
            <a:r>
              <a:rPr lang="en-US" sz="1800">
                <a:solidFill>
                  <a:srgbClr val="FFFFFF"/>
                </a:solidFill>
                <a:ea typeface="+mn-lt"/>
                <a:cs typeface="+mn-lt"/>
              </a:rPr>
              <a:t> </a:t>
            </a:r>
            <a:r>
              <a:rPr lang="en-US" sz="1800" err="1">
                <a:solidFill>
                  <a:srgbClr val="FFFFFF"/>
                </a:solidFill>
                <a:ea typeface="+mn-lt"/>
                <a:cs typeface="+mn-lt"/>
              </a:rPr>
              <a:t>Chitteth</a:t>
            </a:r>
            <a:endParaRPr lang="en-US" sz="1800">
              <a:solidFill>
                <a:srgbClr val="FFFFFF"/>
              </a:solidFill>
              <a:cs typeface="Calibri"/>
            </a:endParaRPr>
          </a:p>
          <a:p>
            <a:pPr algn="r"/>
            <a:r>
              <a:rPr lang="en-US" sz="1800">
                <a:solidFill>
                  <a:srgbClr val="FFFFFF"/>
                </a:solidFill>
                <a:ea typeface="+mn-lt"/>
                <a:cs typeface="+mn-lt"/>
              </a:rPr>
              <a:t>Kalpesh Odedra</a:t>
            </a:r>
            <a:endParaRPr lang="en-US" sz="1800">
              <a:solidFill>
                <a:srgbClr val="FFFFFF"/>
              </a:solidFill>
              <a:cs typeface="Calibri"/>
            </a:endParaRPr>
          </a:p>
          <a:p>
            <a:pPr algn="r"/>
            <a:r>
              <a:rPr lang="en-US" sz="1800">
                <a:solidFill>
                  <a:srgbClr val="FFFFFF"/>
                </a:solidFill>
                <a:cs typeface="Calibri"/>
              </a:rPr>
              <a:t>Sreeja </a:t>
            </a:r>
            <a:r>
              <a:rPr lang="en-US" sz="1800" err="1">
                <a:solidFill>
                  <a:srgbClr val="FFFFFF"/>
                </a:solidFill>
                <a:cs typeface="Calibri"/>
              </a:rPr>
              <a:t>Thazhathethil</a:t>
            </a:r>
            <a:endParaRPr lang="en-US" sz="1800">
              <a:solidFill>
                <a:srgbClr val="FFFFFF"/>
              </a:solidFill>
              <a:cs typeface="Calibri"/>
            </a:endParaRPr>
          </a:p>
          <a:p>
            <a:pPr algn="r"/>
            <a:r>
              <a:rPr lang="en-US" sz="1800">
                <a:solidFill>
                  <a:srgbClr val="FFFFFF"/>
                </a:solidFill>
                <a:cs typeface="Calibri"/>
              </a:rPr>
              <a:t>Thy Pham</a:t>
            </a:r>
          </a:p>
          <a:p>
            <a:pPr algn="r"/>
            <a:r>
              <a:rPr lang="en-US" sz="1800">
                <a:solidFill>
                  <a:srgbClr val="FFFFFF"/>
                </a:solidFill>
                <a:ea typeface="+mn-lt"/>
                <a:cs typeface="+mn-lt"/>
              </a:rPr>
              <a:t>Yagna </a:t>
            </a:r>
            <a:r>
              <a:rPr lang="en-US" sz="1800" err="1">
                <a:solidFill>
                  <a:srgbClr val="FFFFFF"/>
                </a:solidFill>
                <a:ea typeface="+mn-lt"/>
                <a:cs typeface="+mn-lt"/>
              </a:rPr>
              <a:t>Himachalapathy</a:t>
            </a:r>
            <a:endParaRPr lang="en-US" sz="1800" err="1">
              <a:solidFill>
                <a:srgbClr val="FFFFFF"/>
              </a:solidFill>
              <a:cs typeface="Calibri" panose="020F0502020204030204"/>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BF49-27E7-450D-871E-D8AA8D176CB0}"/>
              </a:ext>
            </a:extLst>
          </p:cNvPr>
          <p:cNvSpPr>
            <a:spLocks noGrp="1"/>
          </p:cNvSpPr>
          <p:nvPr>
            <p:ph type="title"/>
          </p:nvPr>
        </p:nvSpPr>
        <p:spPr/>
        <p:txBody>
          <a:bodyPr/>
          <a:lstStyle/>
          <a:p>
            <a:r>
              <a:rPr lang="en-US">
                <a:cs typeface="Calibri Light"/>
              </a:rPr>
              <a:t>Data Analysis</a:t>
            </a:r>
          </a:p>
        </p:txBody>
      </p:sp>
      <p:sp>
        <p:nvSpPr>
          <p:cNvPr id="3" name="Content Placeholder 2">
            <a:extLst>
              <a:ext uri="{FF2B5EF4-FFF2-40B4-BE49-F238E27FC236}">
                <a16:creationId xmlns:a16="http://schemas.microsoft.com/office/drawing/2014/main" id="{506F717C-B8A4-4ADC-A9A6-BE232467CED1}"/>
              </a:ext>
            </a:extLst>
          </p:cNvPr>
          <p:cNvSpPr>
            <a:spLocks noGrp="1"/>
          </p:cNvSpPr>
          <p:nvPr>
            <p:ph idx="1"/>
          </p:nvPr>
        </p:nvSpPr>
        <p:spPr>
          <a:xfrm>
            <a:off x="838200" y="1825625"/>
            <a:ext cx="3715110" cy="469452"/>
          </a:xfrm>
        </p:spPr>
        <p:txBody>
          <a:bodyPr vert="horz" lIns="91440" tIns="45720" rIns="91440" bIns="45720" rtlCol="0" anchor="t">
            <a:normAutofit lnSpcReduction="10000"/>
          </a:bodyPr>
          <a:lstStyle/>
          <a:p>
            <a:pPr marL="0" indent="0">
              <a:buNone/>
            </a:pPr>
            <a:r>
              <a:rPr lang="en-US">
                <a:cs typeface="Calibri"/>
              </a:rPr>
              <a:t>Outliers</a:t>
            </a:r>
          </a:p>
          <a:p>
            <a:pPr marL="0" indent="0">
              <a:buNone/>
            </a:pPr>
            <a:endParaRPr lang="en-US">
              <a:cs typeface="Calibri"/>
            </a:endParaRPr>
          </a:p>
        </p:txBody>
      </p:sp>
      <p:pic>
        <p:nvPicPr>
          <p:cNvPr id="4" name="Picture 4">
            <a:extLst>
              <a:ext uri="{FF2B5EF4-FFF2-40B4-BE49-F238E27FC236}">
                <a16:creationId xmlns:a16="http://schemas.microsoft.com/office/drawing/2014/main" id="{590BE866-F695-429E-8468-445C4CC13104}"/>
              </a:ext>
            </a:extLst>
          </p:cNvPr>
          <p:cNvPicPr>
            <a:picLocks noChangeAspect="1"/>
          </p:cNvPicPr>
          <p:nvPr/>
        </p:nvPicPr>
        <p:blipFill>
          <a:blip r:embed="rId3"/>
          <a:stretch>
            <a:fillRect/>
          </a:stretch>
        </p:blipFill>
        <p:spPr>
          <a:xfrm>
            <a:off x="626853" y="2577214"/>
            <a:ext cx="5230483" cy="38170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5">
            <a:extLst>
              <a:ext uri="{FF2B5EF4-FFF2-40B4-BE49-F238E27FC236}">
                <a16:creationId xmlns:a16="http://schemas.microsoft.com/office/drawing/2014/main" id="{4065B280-7422-4AB8-86F6-6748129C861B}"/>
              </a:ext>
            </a:extLst>
          </p:cNvPr>
          <p:cNvPicPr>
            <a:picLocks noChangeAspect="1"/>
          </p:cNvPicPr>
          <p:nvPr/>
        </p:nvPicPr>
        <p:blipFill>
          <a:blip r:embed="rId4"/>
          <a:stretch>
            <a:fillRect/>
          </a:stretch>
        </p:blipFill>
        <p:spPr>
          <a:xfrm>
            <a:off x="6435306" y="2571224"/>
            <a:ext cx="5273615" cy="3829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9583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667F-7C76-4EF9-8902-702DDDAE3B53}"/>
              </a:ext>
            </a:extLst>
          </p:cNvPr>
          <p:cNvSpPr>
            <a:spLocks noGrp="1"/>
          </p:cNvSpPr>
          <p:nvPr>
            <p:ph type="title"/>
          </p:nvPr>
        </p:nvSpPr>
        <p:spPr>
          <a:xfrm>
            <a:off x="565030" y="135087"/>
            <a:ext cx="10515600" cy="1325563"/>
          </a:xfrm>
        </p:spPr>
        <p:txBody>
          <a:bodyPr/>
          <a:lstStyle/>
          <a:p>
            <a:r>
              <a:rPr lang="en-US">
                <a:cs typeface="Calibri Light"/>
              </a:rPr>
              <a:t>Data Analysis</a:t>
            </a:r>
          </a:p>
        </p:txBody>
      </p:sp>
      <p:pic>
        <p:nvPicPr>
          <p:cNvPr id="4" name="Picture 4">
            <a:extLst>
              <a:ext uri="{FF2B5EF4-FFF2-40B4-BE49-F238E27FC236}">
                <a16:creationId xmlns:a16="http://schemas.microsoft.com/office/drawing/2014/main" id="{67DB636F-E531-4779-BA78-C7E5F2A6BE03}"/>
              </a:ext>
            </a:extLst>
          </p:cNvPr>
          <p:cNvPicPr>
            <a:picLocks noGrp="1" noChangeAspect="1"/>
          </p:cNvPicPr>
          <p:nvPr>
            <p:ph idx="1"/>
          </p:nvPr>
        </p:nvPicPr>
        <p:blipFill>
          <a:blip r:embed="rId3"/>
          <a:stretch>
            <a:fillRect/>
          </a:stretch>
        </p:blipFill>
        <p:spPr>
          <a:xfrm>
            <a:off x="565030" y="1393737"/>
            <a:ext cx="4003375" cy="4265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a:extLst>
              <a:ext uri="{FF2B5EF4-FFF2-40B4-BE49-F238E27FC236}">
                <a16:creationId xmlns:a16="http://schemas.microsoft.com/office/drawing/2014/main" id="{49B5B8F9-FFBE-47CF-B9F9-584A234400D3}"/>
              </a:ext>
            </a:extLst>
          </p:cNvPr>
          <p:cNvSpPr txBox="1">
            <a:spLocks/>
          </p:cNvSpPr>
          <p:nvPr/>
        </p:nvSpPr>
        <p:spPr>
          <a:xfrm>
            <a:off x="1563966" y="5938039"/>
            <a:ext cx="2005502" cy="4485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latin typeface="+mn-lt"/>
                <a:cs typeface="Calibri Light"/>
              </a:rPr>
              <a:t>Descriptive Statistics</a:t>
            </a:r>
          </a:p>
        </p:txBody>
      </p:sp>
      <p:pic>
        <p:nvPicPr>
          <p:cNvPr id="8" name="Picture 8">
            <a:extLst>
              <a:ext uri="{FF2B5EF4-FFF2-40B4-BE49-F238E27FC236}">
                <a16:creationId xmlns:a16="http://schemas.microsoft.com/office/drawing/2014/main" id="{6CA01537-261F-443A-94BE-E484189741F3}"/>
              </a:ext>
            </a:extLst>
          </p:cNvPr>
          <p:cNvPicPr>
            <a:picLocks noChangeAspect="1"/>
          </p:cNvPicPr>
          <p:nvPr/>
        </p:nvPicPr>
        <p:blipFill>
          <a:blip r:embed="rId4"/>
          <a:stretch>
            <a:fillRect/>
          </a:stretch>
        </p:blipFill>
        <p:spPr>
          <a:xfrm>
            <a:off x="6090249" y="750499"/>
            <a:ext cx="5776822" cy="53138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44E0567A-884C-4C88-AA92-72C0AB4E874F}"/>
              </a:ext>
            </a:extLst>
          </p:cNvPr>
          <p:cNvSpPr txBox="1"/>
          <p:nvPr/>
        </p:nvSpPr>
        <p:spPr>
          <a:xfrm>
            <a:off x="6972306" y="6201918"/>
            <a:ext cx="4012707" cy="369332"/>
          </a:xfrm>
          <a:prstGeom prst="rect">
            <a:avLst/>
          </a:prstGeom>
          <a:noFill/>
        </p:spPr>
        <p:txBody>
          <a:bodyPr wrap="square" rtlCol="0">
            <a:spAutoFit/>
          </a:bodyPr>
          <a:lstStyle/>
          <a:p>
            <a:pPr algn="ctr"/>
            <a:r>
              <a:rPr lang="en-US" sz="1800">
                <a:latin typeface="+mn-lt"/>
                <a:cs typeface="Calibri Light"/>
              </a:rPr>
              <a:t>Wilcoxon Signed-Ranked Test</a:t>
            </a:r>
            <a:endParaRPr lang="en-US"/>
          </a:p>
        </p:txBody>
      </p:sp>
    </p:spTree>
    <p:extLst>
      <p:ext uri="{BB962C8B-B14F-4D97-AF65-F5344CB8AC3E}">
        <p14:creationId xmlns:p14="http://schemas.microsoft.com/office/powerpoint/2010/main" val="309770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3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98A72-E293-4EEA-850E-F47E93ADE0C7}"/>
              </a:ext>
            </a:extLst>
          </p:cNvPr>
          <p:cNvSpPr>
            <a:spLocks noGrp="1"/>
          </p:cNvSpPr>
          <p:nvPr>
            <p:ph type="title"/>
          </p:nvPr>
        </p:nvSpPr>
        <p:spPr>
          <a:xfrm>
            <a:off x="838200" y="556995"/>
            <a:ext cx="10515600" cy="1133693"/>
          </a:xfrm>
        </p:spPr>
        <p:txBody>
          <a:bodyPr>
            <a:normAutofit/>
          </a:bodyPr>
          <a:lstStyle/>
          <a:p>
            <a:r>
              <a:rPr lang="en-US" sz="5200">
                <a:cs typeface="Calibri Light"/>
              </a:rPr>
              <a:t>Results</a:t>
            </a:r>
            <a:endParaRPr lang="en-US" sz="5200"/>
          </a:p>
        </p:txBody>
      </p:sp>
      <p:graphicFrame>
        <p:nvGraphicFramePr>
          <p:cNvPr id="5" name="Content Placeholder 2">
            <a:extLst>
              <a:ext uri="{FF2B5EF4-FFF2-40B4-BE49-F238E27FC236}">
                <a16:creationId xmlns:a16="http://schemas.microsoft.com/office/drawing/2014/main" id="{90E25ECB-5EC4-4E8C-AB25-35B1982491BE}"/>
              </a:ext>
            </a:extLst>
          </p:cNvPr>
          <p:cNvGraphicFramePr>
            <a:graphicFrameLocks noGrp="1"/>
          </p:cNvGraphicFramePr>
          <p:nvPr>
            <p:ph idx="1"/>
            <p:extLst>
              <p:ext uri="{D42A27DB-BD31-4B8C-83A1-F6EECF244321}">
                <p14:modId xmlns:p14="http://schemas.microsoft.com/office/powerpoint/2010/main" val="31917595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4180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9ACB28-A851-4F2D-874F-98B89CBBFE6A}"/>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Conclusion</a:t>
            </a:r>
          </a:p>
        </p:txBody>
      </p:sp>
      <p:sp>
        <p:nvSpPr>
          <p:cNvPr id="3" name="TextBox 2">
            <a:extLst>
              <a:ext uri="{FF2B5EF4-FFF2-40B4-BE49-F238E27FC236}">
                <a16:creationId xmlns:a16="http://schemas.microsoft.com/office/drawing/2014/main" id="{9983C332-39C6-488F-842F-87E46D90139E}"/>
              </a:ext>
            </a:extLst>
          </p:cNvPr>
          <p:cNvSpPr txBox="1"/>
          <p:nvPr/>
        </p:nvSpPr>
        <p:spPr>
          <a:xfrm>
            <a:off x="68815" y="2034734"/>
            <a:ext cx="11975720" cy="464255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2000"/>
              <a:t>The trend analysis shows the dip of the selected companies in March 2020 during the first wave of Covid-19. The Hershey company experienced the highest dip compared to other selected companies followed by Tyson Foods Inc. The trends in stock volume gives an overview of how volatile the inter-day trading was for each of the selected companies. The coca cola company topped among all other companies with most volatility followed by Kraft Heinz company. </a:t>
            </a:r>
            <a:endParaRPr lang="en-US" sz="2000">
              <a:cs typeface="Calibri"/>
            </a:endParaRPr>
          </a:p>
          <a:p>
            <a:pPr marL="285750" indent="-228600">
              <a:lnSpc>
                <a:spcPct val="90000"/>
              </a:lnSpc>
              <a:spcAft>
                <a:spcPts val="600"/>
              </a:spcAft>
              <a:buFont typeface="Arial" panose="020B0604020202020204" pitchFamily="34" charset="0"/>
              <a:buChar char="•"/>
            </a:pPr>
            <a:endParaRPr lang="en-US" sz="2000">
              <a:cs typeface="Calibri"/>
            </a:endParaRPr>
          </a:p>
          <a:p>
            <a:pPr marL="285750" indent="-228600">
              <a:lnSpc>
                <a:spcPct val="90000"/>
              </a:lnSpc>
              <a:spcAft>
                <a:spcPts val="600"/>
              </a:spcAft>
              <a:buFont typeface="Arial" panose="020B0604020202020204" pitchFamily="34" charset="0"/>
              <a:buChar char="•"/>
            </a:pPr>
            <a:r>
              <a:rPr lang="en-US" sz="2000"/>
              <a:t>Correlation analysis shows how companies with similar types of products have the same movement of stock prices. Wilcoxon signed rank test indicate how the stock prices in the second waves are significantly higher than the first, showing that even the dip in prices were historically high, most companies recovered and there wasn't that big of dip in prices during second wave. This might be since the companies and public had time to adjust to Covid-19 crisis and therefore there wasn't as much of panic during second wave.</a:t>
            </a:r>
            <a:endParaRPr lang="en-US" sz="2000">
              <a:cs typeface="Calibri"/>
            </a:endParaRPr>
          </a:p>
          <a:p>
            <a:pPr marL="285750" indent="-228600">
              <a:lnSpc>
                <a:spcPct val="90000"/>
              </a:lnSpc>
              <a:spcAft>
                <a:spcPts val="600"/>
              </a:spcAft>
              <a:buFont typeface="Arial" panose="020B0604020202020204" pitchFamily="34" charset="0"/>
              <a:buChar char="•"/>
            </a:pPr>
            <a:endParaRPr lang="en-US" sz="2000">
              <a:cs typeface="Calibri"/>
            </a:endParaRPr>
          </a:p>
          <a:p>
            <a:pPr marL="285750" indent="-228600">
              <a:lnSpc>
                <a:spcPct val="90000"/>
              </a:lnSpc>
              <a:spcAft>
                <a:spcPts val="600"/>
              </a:spcAft>
              <a:buFont typeface="Arial" panose="020B0604020202020204" pitchFamily="34" charset="0"/>
              <a:buChar char="•"/>
            </a:pPr>
            <a:r>
              <a:rPr lang="en-US" sz="2000"/>
              <a:t>Overall, the study shows that Covid-19 crisis had an adverse effect on the entire food and beverage industry where the stock volume had major fluctuations in size whereas the stock price increased gradually. Despite the fact that few issues have been identified in the food industry thus far, the future remains unknown. As a result, each country must recognize the gravity of the situation and may need to tighten or loosen restrictions in response to the pandemic's progress. </a:t>
            </a:r>
            <a:endParaRPr lang="en-US" sz="2000">
              <a:cs typeface="Calibri"/>
            </a:endParaRPr>
          </a:p>
          <a:p>
            <a:pPr indent="-228600">
              <a:lnSpc>
                <a:spcPct val="90000"/>
              </a:lnSpc>
              <a:spcAft>
                <a:spcPts val="600"/>
              </a:spcAft>
              <a:buFont typeface="Arial" panose="020B0604020202020204" pitchFamily="34" charset="0"/>
              <a:buChar char="•"/>
            </a:pPr>
            <a:endParaRPr lang="en-US" sz="1400"/>
          </a:p>
        </p:txBody>
      </p:sp>
    </p:spTree>
    <p:extLst>
      <p:ext uri="{BB962C8B-B14F-4D97-AF65-F5344CB8AC3E}">
        <p14:creationId xmlns:p14="http://schemas.microsoft.com/office/powerpoint/2010/main" val="3161078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BE69D0-9E3F-4849-A25C-044A497AC013}"/>
              </a:ext>
            </a:extLst>
          </p:cNvPr>
          <p:cNvSpPr>
            <a:spLocks noGrp="1"/>
          </p:cNvSpPr>
          <p:nvPr>
            <p:ph type="title"/>
          </p:nvPr>
        </p:nvSpPr>
        <p:spPr>
          <a:xfrm>
            <a:off x="-7010" y="1712510"/>
            <a:ext cx="3996300" cy="1634360"/>
          </a:xfrm>
        </p:spPr>
        <p:txBody>
          <a:bodyPr anchor="b">
            <a:normAutofit/>
          </a:bodyPr>
          <a:lstStyle/>
          <a:p>
            <a:pPr algn="r"/>
            <a:r>
              <a:rPr lang="en-US" sz="4000">
                <a:solidFill>
                  <a:srgbClr val="FFFFFF"/>
                </a:solidFill>
                <a:cs typeface="Calibri Light"/>
              </a:rPr>
              <a:t>Recommendations</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8A63B12A-97D9-4CDD-95F7-345DF4A9CBA1}"/>
              </a:ext>
            </a:extLst>
          </p:cNvPr>
          <p:cNvGraphicFramePr>
            <a:graphicFrameLocks noGrp="1"/>
          </p:cNvGraphicFramePr>
          <p:nvPr>
            <p:ph idx="1"/>
            <p:extLst>
              <p:ext uri="{D42A27DB-BD31-4B8C-83A1-F6EECF244321}">
                <p14:modId xmlns:p14="http://schemas.microsoft.com/office/powerpoint/2010/main" val="252497649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500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D81B87-A6DC-4395-B247-238656BE3033}"/>
              </a:ext>
            </a:extLst>
          </p:cNvPr>
          <p:cNvSpPr>
            <a:spLocks noGrp="1"/>
          </p:cNvSpPr>
          <p:nvPr>
            <p:ph idx="1"/>
          </p:nvPr>
        </p:nvSpPr>
        <p:spPr>
          <a:xfrm>
            <a:off x="881332" y="2745776"/>
            <a:ext cx="9724846" cy="584471"/>
          </a:xfrm>
        </p:spPr>
        <p:txBody>
          <a:bodyPr vert="horz" lIns="91440" tIns="45720" rIns="91440" bIns="45720" rtlCol="0" anchor="t">
            <a:noAutofit/>
          </a:bodyPr>
          <a:lstStyle/>
          <a:p>
            <a:pPr marL="0" indent="0" algn="ctr">
              <a:buNone/>
            </a:pPr>
            <a:r>
              <a:rPr lang="en-US" sz="4800">
                <a:cs typeface="Calibri"/>
              </a:rPr>
              <a:t>Thank You</a:t>
            </a:r>
            <a:endParaRPr lang="en-US" sz="4800"/>
          </a:p>
        </p:txBody>
      </p:sp>
    </p:spTree>
    <p:extLst>
      <p:ext uri="{BB962C8B-B14F-4D97-AF65-F5344CB8AC3E}">
        <p14:creationId xmlns:p14="http://schemas.microsoft.com/office/powerpoint/2010/main" val="4991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343CC-5829-4DDF-A8B3-F3305E9BBBA2}"/>
              </a:ext>
            </a:extLst>
          </p:cNvPr>
          <p:cNvSpPr>
            <a:spLocks noGrp="1"/>
          </p:cNvSpPr>
          <p:nvPr>
            <p:ph type="title"/>
          </p:nvPr>
        </p:nvSpPr>
        <p:spPr>
          <a:xfrm>
            <a:off x="524741" y="620392"/>
            <a:ext cx="3808268" cy="5504688"/>
          </a:xfrm>
        </p:spPr>
        <p:txBody>
          <a:bodyPr>
            <a:normAutofit/>
          </a:bodyPr>
          <a:lstStyle/>
          <a:p>
            <a:r>
              <a:rPr lang="en-US" sz="4000">
                <a:solidFill>
                  <a:schemeClr val="tx1">
                    <a:lumMod val="95000"/>
                    <a:lumOff val="5000"/>
                  </a:schemeClr>
                </a:solidFill>
                <a:cs typeface="Calibri Light"/>
              </a:rPr>
              <a:t>Agenda</a:t>
            </a:r>
          </a:p>
        </p:txBody>
      </p:sp>
      <p:graphicFrame>
        <p:nvGraphicFramePr>
          <p:cNvPr id="5" name="Content Placeholder 2">
            <a:extLst>
              <a:ext uri="{FF2B5EF4-FFF2-40B4-BE49-F238E27FC236}">
                <a16:creationId xmlns:a16="http://schemas.microsoft.com/office/drawing/2014/main" id="{2F97A6AD-02D2-4058-801B-BDFE19FF9FB7}"/>
              </a:ext>
            </a:extLst>
          </p:cNvPr>
          <p:cNvGraphicFramePr>
            <a:graphicFrameLocks noGrp="1"/>
          </p:cNvGraphicFramePr>
          <p:nvPr>
            <p:ph idx="1"/>
            <p:extLst>
              <p:ext uri="{D42A27DB-BD31-4B8C-83A1-F6EECF244321}">
                <p14:modId xmlns:p14="http://schemas.microsoft.com/office/powerpoint/2010/main" val="1314619819"/>
              </p:ext>
            </p:extLst>
          </p:nvPr>
        </p:nvGraphicFramePr>
        <p:xfrm>
          <a:off x="3411057" y="821675"/>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168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1070C-5C3F-4821-B82B-2A4EF299E228}"/>
              </a:ext>
            </a:extLst>
          </p:cNvPr>
          <p:cNvSpPr>
            <a:spLocks noGrp="1"/>
          </p:cNvSpPr>
          <p:nvPr>
            <p:ph type="title"/>
          </p:nvPr>
        </p:nvSpPr>
        <p:spPr>
          <a:xfrm>
            <a:off x="-464612" y="2155487"/>
            <a:ext cx="3880185" cy="4421876"/>
          </a:xfrm>
        </p:spPr>
        <p:txBody>
          <a:bodyPr anchor="t">
            <a:normAutofit/>
          </a:bodyPr>
          <a:lstStyle/>
          <a:p>
            <a:pPr algn="r"/>
            <a:r>
              <a:rPr lang="en-US" sz="4000">
                <a:cs typeface="Calibri Light"/>
              </a:rPr>
              <a:t>Background</a:t>
            </a:r>
            <a:endParaRPr lang="en-US" sz="4000"/>
          </a:p>
        </p:txBody>
      </p:sp>
      <p:sp>
        <p:nvSpPr>
          <p:cNvPr id="3" name="Content Placeholder 2">
            <a:extLst>
              <a:ext uri="{FF2B5EF4-FFF2-40B4-BE49-F238E27FC236}">
                <a16:creationId xmlns:a16="http://schemas.microsoft.com/office/drawing/2014/main" id="{47146CF6-A5F6-4371-9016-E2B9E39A7E57}"/>
              </a:ext>
            </a:extLst>
          </p:cNvPr>
          <p:cNvSpPr>
            <a:spLocks noGrp="1"/>
          </p:cNvSpPr>
          <p:nvPr>
            <p:ph idx="1"/>
          </p:nvPr>
        </p:nvSpPr>
        <p:spPr>
          <a:xfrm>
            <a:off x="3927460" y="801628"/>
            <a:ext cx="7826740" cy="4945370"/>
          </a:xfrm>
        </p:spPr>
        <p:txBody>
          <a:bodyPr vert="horz" lIns="91440" tIns="45720" rIns="91440" bIns="45720" rtlCol="0" anchor="t">
            <a:noAutofit/>
          </a:bodyPr>
          <a:lstStyle/>
          <a:p>
            <a:pPr marL="0" indent="0" algn="just">
              <a:buNone/>
            </a:pPr>
            <a:r>
              <a:rPr lang="en-CA" sz="2400">
                <a:ea typeface="+mn-lt"/>
                <a:cs typeface="+mn-lt"/>
              </a:rPr>
              <a:t>The Food industry is one of the most important industries that contribute to economic development. The pandemic had an impact on the whole process from the field to the consumer. . </a:t>
            </a:r>
            <a:endParaRPr lang="en-US" sz="2400">
              <a:cs typeface="Calibri"/>
            </a:endParaRPr>
          </a:p>
          <a:p>
            <a:pPr marL="0" indent="0" algn="just">
              <a:buNone/>
            </a:pPr>
            <a:r>
              <a:rPr lang="en-CA" sz="2400">
                <a:cs typeface="Calibri"/>
              </a:rPr>
              <a:t>As Coronavirus continues to expand globally, affecting nearly every country, the food and beverages which is one of the most crucial industries also received negative impact.</a:t>
            </a:r>
          </a:p>
          <a:p>
            <a:pPr marL="0" indent="0" algn="just">
              <a:buNone/>
            </a:pPr>
            <a:r>
              <a:rPr lang="en-CA" sz="2400">
                <a:cs typeface="Calibri"/>
              </a:rPr>
              <a:t>As governments closed restaurants and bars to encourage social distancing, restaurant daily traffic has plummeted all over the world, </a:t>
            </a:r>
            <a:r>
              <a:rPr lang="en-CA" sz="2400">
                <a:ea typeface="+mn-lt"/>
                <a:cs typeface="+mn-lt"/>
              </a:rPr>
              <a:t>when compared to the same period in 2019.</a:t>
            </a:r>
            <a:r>
              <a:rPr lang="en-CA" sz="2400">
                <a:cs typeface="Calibri"/>
              </a:rPr>
              <a:t> </a:t>
            </a:r>
          </a:p>
          <a:p>
            <a:pPr marL="0" indent="0" algn="just">
              <a:buNone/>
            </a:pPr>
            <a:r>
              <a:rPr lang="en-CA" sz="2400">
                <a:cs typeface="Calibri"/>
              </a:rPr>
              <a:t>Restaurant closures had a knock-on effect on allied industries like food production, liquor, wine, and beer manufacture, as well as food and beverage transport. </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052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Rectangle 3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8AD54D-9BBF-42B5-AC93-10B85E82E47E}"/>
              </a:ext>
            </a:extLst>
          </p:cNvPr>
          <p:cNvSpPr>
            <a:spLocks noGrp="1"/>
          </p:cNvSpPr>
          <p:nvPr>
            <p:ph type="title"/>
          </p:nvPr>
        </p:nvSpPr>
        <p:spPr>
          <a:xfrm>
            <a:off x="466722" y="3115160"/>
            <a:ext cx="3201366" cy="859192"/>
          </a:xfrm>
        </p:spPr>
        <p:txBody>
          <a:bodyPr anchor="b">
            <a:normAutofit/>
          </a:bodyPr>
          <a:lstStyle/>
          <a:p>
            <a:pPr algn="ctr"/>
            <a:r>
              <a:rPr lang="en-US" sz="4000" b="1">
                <a:solidFill>
                  <a:srgbClr val="FFFFFF"/>
                </a:solidFill>
                <a:cs typeface="Calibri Light"/>
              </a:rPr>
              <a:t>Objectives </a:t>
            </a:r>
            <a:endParaRPr lang="en-US" sz="4000" b="1">
              <a:solidFill>
                <a:srgbClr val="FFFFFF"/>
              </a:solidFill>
            </a:endParaRPr>
          </a:p>
        </p:txBody>
      </p:sp>
      <p:sp>
        <p:nvSpPr>
          <p:cNvPr id="3" name="Content Placeholder 2">
            <a:extLst>
              <a:ext uri="{FF2B5EF4-FFF2-40B4-BE49-F238E27FC236}">
                <a16:creationId xmlns:a16="http://schemas.microsoft.com/office/drawing/2014/main" id="{66035834-1BD6-49C3-80F2-6DF7E7192E94}"/>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en-CA" sz="2000" b="1">
                <a:solidFill>
                  <a:srgbClr val="FF0000"/>
                </a:solidFill>
                <a:ea typeface="+mn-lt"/>
                <a:cs typeface="+mn-lt"/>
              </a:rPr>
              <a:t>Research Objectives:</a:t>
            </a:r>
          </a:p>
          <a:p>
            <a:pPr marL="0" indent="0">
              <a:buNone/>
            </a:pPr>
            <a:r>
              <a:rPr lang="en-CA" sz="2000">
                <a:ea typeface="+mn-lt"/>
                <a:cs typeface="+mn-lt"/>
              </a:rPr>
              <a:t>Analyzing and understanding the stock market performance of the Food industry during the first and second waves of COVID-19. </a:t>
            </a:r>
            <a:endParaRPr lang="en-US" sz="2000"/>
          </a:p>
          <a:p>
            <a:endParaRPr lang="en-CA" sz="2000">
              <a:ea typeface="+mn-lt"/>
              <a:cs typeface="+mn-lt"/>
            </a:endParaRPr>
          </a:p>
          <a:p>
            <a:pPr marL="0" indent="0">
              <a:buNone/>
            </a:pPr>
            <a:r>
              <a:rPr lang="en-CA" sz="2000" b="1">
                <a:solidFill>
                  <a:srgbClr val="FF0000"/>
                </a:solidFill>
                <a:ea typeface="+mn-lt"/>
                <a:cs typeface="+mn-lt"/>
              </a:rPr>
              <a:t>Research Questions:</a:t>
            </a:r>
          </a:p>
          <a:p>
            <a:pPr>
              <a:buFont typeface="Arial"/>
              <a:buChar char="•"/>
            </a:pPr>
            <a:r>
              <a:rPr lang="en-CA" sz="2000">
                <a:ea typeface="+mn-lt"/>
                <a:cs typeface="+mn-lt"/>
              </a:rPr>
              <a:t>What is the company's stock price, and does it vary in terms of selling volume?</a:t>
            </a:r>
          </a:p>
          <a:p>
            <a:pPr>
              <a:buFont typeface="Arial"/>
              <a:buChar char="•"/>
            </a:pPr>
            <a:r>
              <a:rPr lang="en-CA" sz="2000">
                <a:ea typeface="+mn-lt"/>
                <a:cs typeface="+mn-lt"/>
              </a:rPr>
              <a:t>What is the relationship between the companies that were chosen, and how did their services differ significantly in terms of consumer stock?</a:t>
            </a:r>
          </a:p>
          <a:p>
            <a:pPr>
              <a:buFont typeface="Arial"/>
              <a:buChar char="•"/>
            </a:pPr>
            <a:r>
              <a:rPr lang="en-CA" sz="2000">
                <a:ea typeface="+mn-lt"/>
                <a:cs typeface="+mn-lt"/>
              </a:rPr>
              <a:t>How can businesses return to their preliminary ways of functioning?</a:t>
            </a:r>
          </a:p>
          <a:p>
            <a:pPr marL="0" indent="0">
              <a:buNone/>
            </a:pPr>
            <a:endParaRPr lang="en-CA" sz="2000">
              <a:ea typeface="+mn-lt"/>
              <a:cs typeface="+mn-lt"/>
            </a:endParaRPr>
          </a:p>
        </p:txBody>
      </p:sp>
    </p:spTree>
    <p:extLst>
      <p:ext uri="{BB962C8B-B14F-4D97-AF65-F5344CB8AC3E}">
        <p14:creationId xmlns:p14="http://schemas.microsoft.com/office/powerpoint/2010/main" val="210943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F15B25-6C8C-46C6-A720-A980A501EE96}"/>
              </a:ext>
            </a:extLst>
          </p:cNvPr>
          <p:cNvSpPr>
            <a:spLocks noGrp="1"/>
          </p:cNvSpPr>
          <p:nvPr>
            <p:ph type="title"/>
          </p:nvPr>
        </p:nvSpPr>
        <p:spPr>
          <a:xfrm>
            <a:off x="1136397" y="502020"/>
            <a:ext cx="5323715" cy="1642970"/>
          </a:xfrm>
        </p:spPr>
        <p:txBody>
          <a:bodyPr anchor="b">
            <a:normAutofit/>
          </a:bodyPr>
          <a:lstStyle/>
          <a:p>
            <a:r>
              <a:rPr lang="en-US" sz="4000">
                <a:cs typeface="Calibri Light"/>
              </a:rPr>
              <a:t>Methodology</a:t>
            </a:r>
            <a:endParaRPr lang="en-US" sz="4000"/>
          </a:p>
        </p:txBody>
      </p:sp>
      <p:sp>
        <p:nvSpPr>
          <p:cNvPr id="3" name="Content Placeholder 2">
            <a:extLst>
              <a:ext uri="{FF2B5EF4-FFF2-40B4-BE49-F238E27FC236}">
                <a16:creationId xmlns:a16="http://schemas.microsoft.com/office/drawing/2014/main" id="{FE49526C-CBC8-4325-A226-9CDD9D2027DC}"/>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CA" sz="2000" b="1">
                <a:ea typeface="+mn-lt"/>
                <a:cs typeface="+mn-lt"/>
              </a:rPr>
              <a:t>Yahoo Finance </a:t>
            </a:r>
            <a:r>
              <a:rPr lang="en-CA" sz="2000">
                <a:ea typeface="+mn-lt"/>
                <a:cs typeface="+mn-lt"/>
              </a:rPr>
              <a:t>is a popular website that offers financial news, data, and analysis, as well as stock quotations, press announcements, financial reports, and original content. (“Yahoo Finance – Wikipedia").</a:t>
            </a:r>
            <a:endParaRPr lang="en-US" sz="2000">
              <a:ea typeface="+mn-lt"/>
              <a:cs typeface="+mn-lt"/>
            </a:endParaRPr>
          </a:p>
          <a:p>
            <a:pPr marL="0" indent="0">
              <a:buNone/>
            </a:pPr>
            <a:endParaRPr lang="en-CA" sz="2000">
              <a:ea typeface="+mn-lt"/>
              <a:cs typeface="+mn-lt"/>
            </a:endParaRPr>
          </a:p>
          <a:p>
            <a:r>
              <a:rPr lang="en-CA" sz="2000" b="1">
                <a:ea typeface="+mn-lt"/>
                <a:cs typeface="+mn-lt"/>
              </a:rPr>
              <a:t>Python and Excel </a:t>
            </a:r>
            <a:r>
              <a:rPr lang="en-CA" sz="2000">
                <a:ea typeface="+mn-lt"/>
                <a:cs typeface="+mn-lt"/>
              </a:rPr>
              <a:t>was further used for cleaning, transforming, and visualizing. The results were then interpreted to provide recommendations.</a:t>
            </a:r>
          </a:p>
          <a:p>
            <a:pPr marL="0" indent="0">
              <a:buNone/>
            </a:pPr>
            <a:endParaRPr lang="en-CA" sz="2000">
              <a:ea typeface="+mn-lt"/>
              <a:cs typeface="+mn-lt"/>
            </a:endParaRPr>
          </a:p>
        </p:txBody>
      </p:sp>
      <p:sp>
        <p:nvSpPr>
          <p:cNvPr id="30" name="Rectangle 2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BEFBB3-2F5B-4045-A3B9-D3435937DF54}"/>
              </a:ext>
            </a:extLst>
          </p:cNvPr>
          <p:cNvPicPr>
            <a:picLocks noChangeAspect="1"/>
          </p:cNvPicPr>
          <p:nvPr/>
        </p:nvPicPr>
        <p:blipFill rotWithShape="1">
          <a:blip r:embed="rId3"/>
          <a:srcRect t="1382" r="-1" b="3376"/>
          <a:stretch/>
        </p:blipFill>
        <p:spPr>
          <a:xfrm>
            <a:off x="6227703" y="604034"/>
            <a:ext cx="5895812" cy="5710579"/>
          </a:xfrm>
          <a:prstGeom prst="rect">
            <a:avLst/>
          </a:prstGeom>
        </p:spPr>
      </p:pic>
    </p:spTree>
    <p:extLst>
      <p:ext uri="{BB962C8B-B14F-4D97-AF65-F5344CB8AC3E}">
        <p14:creationId xmlns:p14="http://schemas.microsoft.com/office/powerpoint/2010/main" val="386699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585B8-A021-46A0-BD9B-DA44D26C70CC}"/>
              </a:ext>
            </a:extLst>
          </p:cNvPr>
          <p:cNvSpPr>
            <a:spLocks noGrp="1"/>
          </p:cNvSpPr>
          <p:nvPr>
            <p:ph type="title"/>
          </p:nvPr>
        </p:nvSpPr>
        <p:spPr>
          <a:xfrm>
            <a:off x="838200" y="620742"/>
            <a:ext cx="10515600" cy="1325563"/>
          </a:xfrm>
        </p:spPr>
        <p:txBody>
          <a:bodyPr vert="horz" lIns="91440" tIns="45720" rIns="91440" bIns="45720" rtlCol="0" anchor="ctr">
            <a:normAutofit/>
          </a:bodyPr>
          <a:lstStyle/>
          <a:p>
            <a:r>
              <a:rPr lang="en-US" kern="1200">
                <a:solidFill>
                  <a:srgbClr val="FFFFFF"/>
                </a:solidFill>
                <a:latin typeface="+mj-lt"/>
                <a:ea typeface="+mj-ea"/>
                <a:cs typeface="+mj-cs"/>
              </a:rPr>
              <a:t>Data Analysis</a:t>
            </a:r>
          </a:p>
        </p:txBody>
      </p:sp>
      <p:cxnSp>
        <p:nvCxnSpPr>
          <p:cNvPr id="12" name="Straight Connector 11">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36B6B3-465F-4EC5-B522-5F8BC39C59FE}"/>
              </a:ext>
            </a:extLst>
          </p:cNvPr>
          <p:cNvSpPr>
            <a:spLocks noGrp="1"/>
          </p:cNvSpPr>
          <p:nvPr>
            <p:ph idx="1"/>
          </p:nvPr>
        </p:nvSpPr>
        <p:spPr>
          <a:xfrm>
            <a:off x="694426" y="1950043"/>
            <a:ext cx="5097780" cy="3910617"/>
          </a:xfrm>
        </p:spPr>
        <p:txBody>
          <a:bodyPr vert="horz" lIns="91440" tIns="45720" rIns="91440" bIns="45720" rtlCol="0" anchor="t">
            <a:noAutofit/>
          </a:bodyPr>
          <a:lstStyle/>
          <a:p>
            <a:pPr marL="0" indent="0">
              <a:buNone/>
            </a:pPr>
            <a:r>
              <a:rPr lang="en-US" sz="2400" b="1">
                <a:solidFill>
                  <a:srgbClr val="FFFFFF"/>
                </a:solidFill>
              </a:rPr>
              <a:t>15 Chosen companies for Analysis:</a:t>
            </a:r>
            <a:endParaRPr lang="en-US" sz="2400" b="1">
              <a:solidFill>
                <a:srgbClr val="FFFFFF"/>
              </a:solidFill>
              <a:cs typeface="Calibri"/>
            </a:endParaRPr>
          </a:p>
          <a:p>
            <a:pPr marL="0"/>
            <a:endParaRPr lang="en-US" sz="2000">
              <a:solidFill>
                <a:srgbClr val="FFFFFF"/>
              </a:solidFill>
              <a:cs typeface="Calibri"/>
            </a:endParaRPr>
          </a:p>
          <a:p>
            <a:r>
              <a:rPr lang="en-US" sz="2000">
                <a:solidFill>
                  <a:srgbClr val="FFFFFF"/>
                </a:solidFill>
              </a:rPr>
              <a:t>UL:                   Unilever PLC, </a:t>
            </a:r>
            <a:endParaRPr lang="en-US" sz="2000">
              <a:solidFill>
                <a:srgbClr val="FFFFFF"/>
              </a:solidFill>
              <a:cs typeface="Calibri"/>
            </a:endParaRPr>
          </a:p>
          <a:p>
            <a:r>
              <a:rPr lang="en-US" sz="2000">
                <a:solidFill>
                  <a:srgbClr val="FFFFFF"/>
                </a:solidFill>
              </a:rPr>
              <a:t>PEP:                 PepsiCo, Inc., </a:t>
            </a:r>
            <a:endParaRPr lang="en-US" sz="2000">
              <a:solidFill>
                <a:srgbClr val="FFFFFF"/>
              </a:solidFill>
              <a:cs typeface="Calibri"/>
            </a:endParaRPr>
          </a:p>
          <a:p>
            <a:r>
              <a:rPr lang="en-US" sz="2000">
                <a:solidFill>
                  <a:srgbClr val="FFFFFF"/>
                </a:solidFill>
              </a:rPr>
              <a:t>K:                     Kellogg Company, </a:t>
            </a:r>
            <a:endParaRPr lang="en-US" sz="2000">
              <a:solidFill>
                <a:srgbClr val="FFFFFF"/>
              </a:solidFill>
              <a:cs typeface="Calibri"/>
            </a:endParaRPr>
          </a:p>
          <a:p>
            <a:r>
              <a:rPr lang="en-US" sz="2000">
                <a:solidFill>
                  <a:srgbClr val="FFFFFF"/>
                </a:solidFill>
              </a:rPr>
              <a:t>KO:                  The Coca-Cola Company, </a:t>
            </a:r>
            <a:endParaRPr lang="en-US" sz="2000">
              <a:solidFill>
                <a:srgbClr val="FFFFFF"/>
              </a:solidFill>
              <a:cs typeface="Calibri"/>
            </a:endParaRPr>
          </a:p>
          <a:p>
            <a:r>
              <a:rPr lang="en-US" sz="2000">
                <a:solidFill>
                  <a:srgbClr val="FFFFFF"/>
                </a:solidFill>
              </a:rPr>
              <a:t>NSRGF:            Nestle S.A, </a:t>
            </a:r>
            <a:endParaRPr lang="en-US" sz="2000">
              <a:solidFill>
                <a:srgbClr val="FFFFFF"/>
              </a:solidFill>
              <a:cs typeface="Calibri"/>
            </a:endParaRPr>
          </a:p>
          <a:p>
            <a:r>
              <a:rPr lang="en-US" sz="2000">
                <a:solidFill>
                  <a:srgbClr val="FFFFFF"/>
                </a:solidFill>
              </a:rPr>
              <a:t>HINKF:             Heineken N.V., </a:t>
            </a:r>
            <a:endParaRPr lang="en-US" sz="2000">
              <a:solidFill>
                <a:srgbClr val="FFFFFF"/>
              </a:solidFill>
              <a:cs typeface="Calibri"/>
            </a:endParaRPr>
          </a:p>
          <a:p>
            <a:r>
              <a:rPr lang="en-US" sz="2000">
                <a:solidFill>
                  <a:srgbClr val="FFFFFF"/>
                </a:solidFill>
              </a:rPr>
              <a:t>HSY:                 The Hershey Company, </a:t>
            </a:r>
            <a:endParaRPr lang="en-US" sz="2000">
              <a:solidFill>
                <a:srgbClr val="FFFFFF"/>
              </a:solidFill>
              <a:cs typeface="Calibri"/>
            </a:endParaRPr>
          </a:p>
          <a:p>
            <a:r>
              <a:rPr lang="en-US" sz="2000">
                <a:solidFill>
                  <a:srgbClr val="FFFFFF"/>
                </a:solidFill>
              </a:rPr>
              <a:t>CAG:                Conagra Brands, Inc., </a:t>
            </a:r>
            <a:endParaRPr lang="en-US" sz="2000">
              <a:solidFill>
                <a:srgbClr val="FFFFFF"/>
              </a:solidFill>
              <a:cs typeface="Calibri"/>
            </a:endParaRPr>
          </a:p>
          <a:p>
            <a:r>
              <a:rPr lang="en-US" sz="2000">
                <a:solidFill>
                  <a:srgbClr val="FFFFFF"/>
                </a:solidFill>
              </a:rPr>
              <a:t>TSN:                 Tyson Foods, Inc., </a:t>
            </a:r>
            <a:endParaRPr lang="en-US" sz="2000">
              <a:solidFill>
                <a:srgbClr val="FFFFFF"/>
              </a:solidFill>
              <a:cs typeface="Calibri"/>
            </a:endParaRPr>
          </a:p>
          <a:p>
            <a:endParaRPr lang="en-US" sz="1500">
              <a:solidFill>
                <a:srgbClr val="FFFFFF"/>
              </a:solidFill>
            </a:endParaRPr>
          </a:p>
        </p:txBody>
      </p:sp>
      <p:sp>
        <p:nvSpPr>
          <p:cNvPr id="5" name="Content Placeholder 2">
            <a:extLst>
              <a:ext uri="{FF2B5EF4-FFF2-40B4-BE49-F238E27FC236}">
                <a16:creationId xmlns:a16="http://schemas.microsoft.com/office/drawing/2014/main" id="{DFDE0DB5-D941-4BD7-94CA-A51736863A50}"/>
              </a:ext>
            </a:extLst>
          </p:cNvPr>
          <p:cNvSpPr txBox="1">
            <a:spLocks/>
          </p:cNvSpPr>
          <p:nvPr/>
        </p:nvSpPr>
        <p:spPr>
          <a:xfrm>
            <a:off x="5982850" y="2208836"/>
            <a:ext cx="5097780" cy="3910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2000">
              <a:solidFill>
                <a:srgbClr val="FFFFFF"/>
              </a:solidFill>
            </a:endParaRPr>
          </a:p>
          <a:p>
            <a:pPr marL="0"/>
            <a:endParaRPr lang="en-US" sz="2000">
              <a:solidFill>
                <a:srgbClr val="FFFFFF"/>
              </a:solidFill>
            </a:endParaRPr>
          </a:p>
          <a:p>
            <a:r>
              <a:rPr lang="en-US" sz="2000">
                <a:solidFill>
                  <a:srgbClr val="FFFFFF"/>
                </a:solidFill>
              </a:rPr>
              <a:t>KHC:                The Kraft Heinz Company, </a:t>
            </a:r>
          </a:p>
          <a:p>
            <a:r>
              <a:rPr lang="en-US" sz="2000">
                <a:solidFill>
                  <a:srgbClr val="FFFFFF"/>
                </a:solidFill>
              </a:rPr>
              <a:t>STBFY:             Suntory Beverage &amp; Food Limited, </a:t>
            </a:r>
          </a:p>
          <a:p>
            <a:r>
              <a:rPr lang="en-US" sz="2000">
                <a:solidFill>
                  <a:srgbClr val="FFFFFF"/>
                </a:solidFill>
              </a:rPr>
              <a:t>BUD:                Anheuser-Busch InBev SA/NV, </a:t>
            </a:r>
          </a:p>
          <a:p>
            <a:r>
              <a:rPr lang="en-US" sz="2000">
                <a:solidFill>
                  <a:srgbClr val="FFFFFF"/>
                </a:solidFill>
              </a:rPr>
              <a:t>MDLZ :             Mondelez International, Inc., </a:t>
            </a:r>
          </a:p>
          <a:p>
            <a:r>
              <a:rPr lang="en-US" sz="2000">
                <a:solidFill>
                  <a:srgbClr val="FFFFFF"/>
                </a:solidFill>
              </a:rPr>
              <a:t>CPB:                 Campbell Soup Company, </a:t>
            </a:r>
          </a:p>
          <a:p>
            <a:pPr marL="0"/>
            <a:r>
              <a:rPr lang="en-US" sz="2000">
                <a:solidFill>
                  <a:srgbClr val="FFFFFF"/>
                </a:solidFill>
              </a:rPr>
              <a:t>AJINY:              Ajinomoto Co., Inc. </a:t>
            </a:r>
          </a:p>
        </p:txBody>
      </p:sp>
    </p:spTree>
    <p:extLst>
      <p:ext uri="{BB962C8B-B14F-4D97-AF65-F5344CB8AC3E}">
        <p14:creationId xmlns:p14="http://schemas.microsoft.com/office/powerpoint/2010/main" val="117492052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2F17B2-A1B2-42E2-9A79-845EB58BBE73}"/>
              </a:ext>
            </a:extLst>
          </p:cNvPr>
          <p:cNvSpPr>
            <a:spLocks noGrp="1"/>
          </p:cNvSpPr>
          <p:nvPr>
            <p:ph type="title"/>
          </p:nvPr>
        </p:nvSpPr>
        <p:spPr>
          <a:xfrm>
            <a:off x="1136397" y="502021"/>
            <a:ext cx="4959603" cy="634321"/>
          </a:xfrm>
        </p:spPr>
        <p:txBody>
          <a:bodyPr anchor="b">
            <a:normAutofit fontScale="90000"/>
          </a:bodyPr>
          <a:lstStyle/>
          <a:p>
            <a:r>
              <a:rPr lang="en-US" sz="4000">
                <a:cs typeface="Calibri Light"/>
              </a:rPr>
              <a:t>Data Analysis</a:t>
            </a:r>
            <a:endParaRPr lang="en-US" sz="4000"/>
          </a:p>
        </p:txBody>
      </p:sp>
      <p:sp>
        <p:nvSpPr>
          <p:cNvPr id="6" name="Content Placeholder 5">
            <a:extLst>
              <a:ext uri="{FF2B5EF4-FFF2-40B4-BE49-F238E27FC236}">
                <a16:creationId xmlns:a16="http://schemas.microsoft.com/office/drawing/2014/main" id="{D2E7F194-9BFD-4456-9C02-4BF6C26AE1E5}"/>
              </a:ext>
            </a:extLst>
          </p:cNvPr>
          <p:cNvSpPr>
            <a:spLocks noGrp="1"/>
          </p:cNvSpPr>
          <p:nvPr>
            <p:ph idx="1"/>
          </p:nvPr>
        </p:nvSpPr>
        <p:spPr>
          <a:xfrm>
            <a:off x="776420" y="1573719"/>
            <a:ext cx="5577829" cy="4126418"/>
          </a:xfrm>
        </p:spPr>
        <p:txBody>
          <a:bodyPr vert="horz" lIns="91440" tIns="45720" rIns="91440" bIns="45720" rtlCol="0" anchor="t">
            <a:normAutofit/>
          </a:bodyPr>
          <a:lstStyle/>
          <a:p>
            <a:pPr marL="0" indent="0">
              <a:buNone/>
            </a:pPr>
            <a:r>
              <a:rPr lang="en-US" sz="2000" b="1" dirty="0">
                <a:cs typeface="Calibri"/>
              </a:rPr>
              <a:t>Trend Analysis</a:t>
            </a:r>
          </a:p>
          <a:p>
            <a:pPr marL="0" indent="0">
              <a:buNone/>
            </a:pPr>
            <a:r>
              <a:rPr lang="en-US" sz="2000" dirty="0">
                <a:ea typeface="+mn-lt"/>
                <a:cs typeface="+mn-lt"/>
              </a:rPr>
              <a:t>Stock Price</a:t>
            </a:r>
          </a:p>
          <a:p>
            <a:r>
              <a:rPr lang="en-US" sz="2000" dirty="0">
                <a:ea typeface="+mn-lt"/>
                <a:cs typeface="+mn-lt"/>
              </a:rPr>
              <a:t>During the 1st wave (1/01/2020-30/06/2020), the stock price for all the companies was initially low in Jan 2020 but later in the mid of Jan 2020 there was a rise in price.</a:t>
            </a:r>
          </a:p>
          <a:p>
            <a:r>
              <a:rPr lang="en-US" sz="2000" dirty="0">
                <a:ea typeface="+mn-lt"/>
                <a:cs typeface="+mn-lt"/>
              </a:rPr>
              <a:t>When there was the official announcement of COVID-19, the prices suddenly decreased at the end of Mar 2020 and increased again in April 2020; but gradually the was again a decrease in price between May 2020 and Jun 2021 with slight fluctuations. </a:t>
            </a:r>
            <a:endParaRPr lang="en-US" sz="2000" dirty="0"/>
          </a:p>
          <a:p>
            <a:pPr marL="0" indent="0">
              <a:buNone/>
            </a:pPr>
            <a:endParaRPr lang="en-US" sz="1900" dirty="0">
              <a:cs typeface="Calibri"/>
            </a:endParaRPr>
          </a:p>
        </p:txBody>
      </p:sp>
      <p:pic>
        <p:nvPicPr>
          <p:cNvPr id="10" name="Picture 10">
            <a:extLst>
              <a:ext uri="{FF2B5EF4-FFF2-40B4-BE49-F238E27FC236}">
                <a16:creationId xmlns:a16="http://schemas.microsoft.com/office/drawing/2014/main" id="{BFB47D2A-1294-47BF-A1CD-46B1BB9FE24E}"/>
              </a:ext>
            </a:extLst>
          </p:cNvPr>
          <p:cNvPicPr>
            <a:picLocks noChangeAspect="1"/>
          </p:cNvPicPr>
          <p:nvPr/>
        </p:nvPicPr>
        <p:blipFill>
          <a:blip r:embed="rId3"/>
          <a:stretch>
            <a:fillRect/>
          </a:stretch>
        </p:blipFill>
        <p:spPr>
          <a:xfrm>
            <a:off x="6512442" y="2136408"/>
            <a:ext cx="5201023" cy="21714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 name="Rectangle 4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81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84B74A-8D28-4208-B066-318C98CE1990}"/>
              </a:ext>
            </a:extLst>
          </p:cNvPr>
          <p:cNvSpPr>
            <a:spLocks noGrp="1"/>
          </p:cNvSpPr>
          <p:nvPr>
            <p:ph type="title"/>
          </p:nvPr>
        </p:nvSpPr>
        <p:spPr>
          <a:xfrm>
            <a:off x="1136397" y="502021"/>
            <a:ext cx="4959603" cy="1015440"/>
          </a:xfrm>
        </p:spPr>
        <p:txBody>
          <a:bodyPr anchor="b">
            <a:normAutofit/>
          </a:bodyPr>
          <a:lstStyle/>
          <a:p>
            <a:r>
              <a:rPr lang="en-US" sz="4000">
                <a:cs typeface="Calibri Light"/>
              </a:rPr>
              <a:t>Data Analysis</a:t>
            </a:r>
          </a:p>
        </p:txBody>
      </p:sp>
      <p:sp>
        <p:nvSpPr>
          <p:cNvPr id="3" name="Content Placeholder 2">
            <a:extLst>
              <a:ext uri="{FF2B5EF4-FFF2-40B4-BE49-F238E27FC236}">
                <a16:creationId xmlns:a16="http://schemas.microsoft.com/office/drawing/2014/main" id="{94268296-2BB3-46E4-9C78-AAFD1D14FCA0}"/>
              </a:ext>
            </a:extLst>
          </p:cNvPr>
          <p:cNvSpPr>
            <a:spLocks noGrp="1"/>
          </p:cNvSpPr>
          <p:nvPr>
            <p:ph idx="1"/>
          </p:nvPr>
        </p:nvSpPr>
        <p:spPr>
          <a:xfrm>
            <a:off x="1136397" y="1622790"/>
            <a:ext cx="5261527" cy="3968267"/>
          </a:xfrm>
        </p:spPr>
        <p:txBody>
          <a:bodyPr vert="horz" lIns="91440" tIns="45720" rIns="91440" bIns="45720" rtlCol="0" anchor="t">
            <a:normAutofit/>
          </a:bodyPr>
          <a:lstStyle/>
          <a:p>
            <a:pPr marL="0" indent="0">
              <a:buNone/>
            </a:pPr>
            <a:r>
              <a:rPr lang="en-US" sz="2000" b="1">
                <a:ea typeface="+mn-lt"/>
                <a:cs typeface="+mn-lt"/>
              </a:rPr>
              <a:t>Trend Analysis</a:t>
            </a:r>
          </a:p>
          <a:p>
            <a:pPr marL="0" indent="0">
              <a:buNone/>
            </a:pPr>
            <a:r>
              <a:rPr lang="en-US" sz="2000">
                <a:ea typeface="+mn-lt"/>
                <a:cs typeface="+mn-lt"/>
              </a:rPr>
              <a:t>Stock Volume</a:t>
            </a:r>
            <a:endParaRPr lang="en-US" sz="2000">
              <a:cs typeface="Calibri" panose="020F0502020204030204"/>
            </a:endParaRPr>
          </a:p>
          <a:p>
            <a:r>
              <a:rPr lang="en-US" sz="2000">
                <a:ea typeface="+mn-lt"/>
                <a:cs typeface="+mn-lt"/>
              </a:rPr>
              <a:t>The stock volume shows a major fluctuation at the same level between the timeframes. </a:t>
            </a:r>
          </a:p>
          <a:p>
            <a:r>
              <a:rPr lang="en-US" sz="2000">
                <a:ea typeface="+mn-lt"/>
                <a:cs typeface="+mn-lt"/>
              </a:rPr>
              <a:t>In the 2nd wave (1/07/2020-31/06/2020), the stock volume of the selected companies increased between Jul 2020 and Dec 2020 whereas the stock volume like that of the first wave shows a major fluctuation at the same level between the timeframe as well.</a:t>
            </a:r>
            <a:endParaRPr lang="en-US" sz="2000">
              <a:cs typeface="Calibri"/>
            </a:endParaRPr>
          </a:p>
        </p:txBody>
      </p:sp>
      <p:pic>
        <p:nvPicPr>
          <p:cNvPr id="4" name="Picture 4">
            <a:extLst>
              <a:ext uri="{FF2B5EF4-FFF2-40B4-BE49-F238E27FC236}">
                <a16:creationId xmlns:a16="http://schemas.microsoft.com/office/drawing/2014/main" id="{5129C1A3-FDAE-4D37-8353-065540181813}"/>
              </a:ext>
            </a:extLst>
          </p:cNvPr>
          <p:cNvPicPr>
            <a:picLocks noChangeAspect="1"/>
          </p:cNvPicPr>
          <p:nvPr/>
        </p:nvPicPr>
        <p:blipFill>
          <a:blip r:embed="rId3"/>
          <a:stretch>
            <a:fillRect/>
          </a:stretch>
        </p:blipFill>
        <p:spPr>
          <a:xfrm>
            <a:off x="6512442" y="2233927"/>
            <a:ext cx="5201023" cy="1976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Rectangle 2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397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592D30-DCEE-4F38-964C-326C977975D9}"/>
              </a:ext>
            </a:extLst>
          </p:cNvPr>
          <p:cNvSpPr>
            <a:spLocks noGrp="1"/>
          </p:cNvSpPr>
          <p:nvPr>
            <p:ph type="title"/>
          </p:nvPr>
        </p:nvSpPr>
        <p:spPr>
          <a:xfrm>
            <a:off x="777809" y="502021"/>
            <a:ext cx="5318191" cy="892175"/>
          </a:xfrm>
        </p:spPr>
        <p:txBody>
          <a:bodyPr anchor="b">
            <a:normAutofit/>
          </a:bodyPr>
          <a:lstStyle/>
          <a:p>
            <a:r>
              <a:rPr lang="en-US" sz="4000">
                <a:cs typeface="Calibri Light"/>
              </a:rPr>
              <a:t>Data Analysis</a:t>
            </a:r>
            <a:endParaRPr lang="en-US" sz="4000"/>
          </a:p>
        </p:txBody>
      </p:sp>
      <p:sp>
        <p:nvSpPr>
          <p:cNvPr id="3" name="Content Placeholder 2">
            <a:extLst>
              <a:ext uri="{FF2B5EF4-FFF2-40B4-BE49-F238E27FC236}">
                <a16:creationId xmlns:a16="http://schemas.microsoft.com/office/drawing/2014/main" id="{4EB95AFC-691F-4951-A13E-06763787A989}"/>
              </a:ext>
            </a:extLst>
          </p:cNvPr>
          <p:cNvSpPr>
            <a:spLocks noGrp="1"/>
          </p:cNvSpPr>
          <p:nvPr>
            <p:ph idx="1"/>
          </p:nvPr>
        </p:nvSpPr>
        <p:spPr>
          <a:xfrm>
            <a:off x="777809" y="1555555"/>
            <a:ext cx="4959603" cy="3522569"/>
          </a:xfrm>
        </p:spPr>
        <p:txBody>
          <a:bodyPr vert="horz" lIns="91440" tIns="45720" rIns="91440" bIns="45720" rtlCol="0" anchor="t">
            <a:normAutofit lnSpcReduction="10000"/>
          </a:bodyPr>
          <a:lstStyle/>
          <a:p>
            <a:pPr marL="0" indent="0">
              <a:buNone/>
            </a:pPr>
            <a:r>
              <a:rPr lang="en-US" sz="2000" b="1">
                <a:cs typeface="Calibri"/>
              </a:rPr>
              <a:t>Correlation Analysis</a:t>
            </a:r>
            <a:endParaRPr lang="en-US" sz="2000" b="1"/>
          </a:p>
          <a:p>
            <a:r>
              <a:rPr lang="en-US" sz="2000">
                <a:ea typeface="+mn-lt"/>
                <a:cs typeface="+mn-lt"/>
              </a:rPr>
              <a:t>The heat map shows that there is a strong correlation between MDLZ &amp; HSY, BUD &amp; HINKF, MDLZ &amp; PEP, BUD &amp; KO, BUD &amp; TSN, HSY &amp; HINKF, HSY &amp; PEP, and HINKF &amp; KO.</a:t>
            </a:r>
          </a:p>
          <a:p>
            <a:r>
              <a:rPr lang="en-US" sz="2000">
                <a:ea typeface="+mn-lt"/>
                <a:cs typeface="+mn-lt"/>
              </a:rPr>
              <a:t> A weak and negative correlation between AJINY &amp; K, AJINY &amp; STBFY, STBFY &amp; CAG, CPB &amp; AJINY, and STBFY &amp; KHC. </a:t>
            </a:r>
          </a:p>
          <a:p>
            <a:r>
              <a:rPr lang="en-US" sz="2000">
                <a:ea typeface="+mn-lt"/>
                <a:cs typeface="+mn-lt"/>
              </a:rPr>
              <a:t>The weak and negative correlation may be because of the variation in the products or business.</a:t>
            </a:r>
            <a:endParaRPr lang="en-US" sz="2000">
              <a:cs typeface="Calibri"/>
            </a:endParaRPr>
          </a:p>
        </p:txBody>
      </p:sp>
      <p:pic>
        <p:nvPicPr>
          <p:cNvPr id="4" name="Picture 4">
            <a:extLst>
              <a:ext uri="{FF2B5EF4-FFF2-40B4-BE49-F238E27FC236}">
                <a16:creationId xmlns:a16="http://schemas.microsoft.com/office/drawing/2014/main" id="{DFBA4523-4155-4B70-881D-75D846FCBFD5}"/>
              </a:ext>
            </a:extLst>
          </p:cNvPr>
          <p:cNvPicPr>
            <a:picLocks noChangeAspect="1"/>
          </p:cNvPicPr>
          <p:nvPr/>
        </p:nvPicPr>
        <p:blipFill>
          <a:blip r:embed="rId3"/>
          <a:stretch>
            <a:fillRect/>
          </a:stretch>
        </p:blipFill>
        <p:spPr>
          <a:xfrm>
            <a:off x="6512442" y="1293353"/>
            <a:ext cx="5201023" cy="3857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Rectangle 2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97587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B7F51393EFFB647BAC10B5928740FD2" ma:contentTypeVersion="7" ma:contentTypeDescription="Create a new document." ma:contentTypeScope="" ma:versionID="4576c1e2a6e05c3099210920f3cb50bb">
  <xsd:schema xmlns:xsd="http://www.w3.org/2001/XMLSchema" xmlns:xs="http://www.w3.org/2001/XMLSchema" xmlns:p="http://schemas.microsoft.com/office/2006/metadata/properties" xmlns:ns2="9e6f3e0e-624d-4f89-a621-8b0e37dce93e" targetNamespace="http://schemas.microsoft.com/office/2006/metadata/properties" ma:root="true" ma:fieldsID="8d4758a0f553c5fe1543a5b17e0812c9" ns2:_="">
    <xsd:import namespace="9e6f3e0e-624d-4f89-a621-8b0e37dce93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6f3e0e-624d-4f89-a621-8b0e37dce9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58BABA-5DE3-4850-8E56-07276D5BFFAB}">
  <ds:schemaRefs>
    <ds:schemaRef ds:uri="9e6f3e0e-624d-4f89-a621-8b0e37dce93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2804C56-8680-4275-8B37-621792FF3D5A}">
  <ds:schemaRefs>
    <ds:schemaRef ds:uri="9e6f3e0e-624d-4f89-a621-8b0e37dce9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33D97F8-DF09-48C9-A6D1-07DFA8B689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1455</Words>
  <Application>Microsoft Office PowerPoint</Application>
  <PresentationFormat>Widescreen</PresentationFormat>
  <Paragraphs>123</Paragraphs>
  <Slides>15</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Stock Market Performance of Food and Beverages Sector During COVID-19</vt:lpstr>
      <vt:lpstr>Agenda</vt:lpstr>
      <vt:lpstr>Background</vt:lpstr>
      <vt:lpstr>Objectives </vt:lpstr>
      <vt:lpstr>Methodology</vt:lpstr>
      <vt:lpstr>Data Analysis</vt:lpstr>
      <vt:lpstr>Data Analysis</vt:lpstr>
      <vt:lpstr>Data Analysis</vt:lpstr>
      <vt:lpstr>Data Analysis</vt:lpstr>
      <vt:lpstr>Data Analysis</vt:lpstr>
      <vt:lpstr>Data Analysis</vt:lpstr>
      <vt:lpstr>Results</vt:lpstr>
      <vt:lpstr>Conclusion</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Kalpesh Bhurabhai Odedra</cp:lastModifiedBy>
  <cp:revision>2</cp:revision>
  <dcterms:created xsi:type="dcterms:W3CDTF">2021-08-05T14:48:43Z</dcterms:created>
  <dcterms:modified xsi:type="dcterms:W3CDTF">2021-08-07T23:26:32Z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0x010100DB7F51393EFFB647BAC10B5928740FD2</vt:lpwstr>
  </property>
</Properties>
</file>